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0" r:id="rId5"/>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D3CDC5-A205-439A-B5AB-7860B8F7783F}" v="1" dt="2018-12-13T09:24:26.9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Lang" userId="2a6058d05ef4e292" providerId="Windows Live" clId="Web-{05D5E05B-5A0C-4D65-A0FE-13758CA67FD9}"/>
    <pc:docChg chg="modSld">
      <pc:chgData name="Adam Lang" userId="2a6058d05ef4e292" providerId="Windows Live" clId="Web-{05D5E05B-5A0C-4D65-A0FE-13758CA67FD9}" dt="2018-12-11T16:43:01.708" v="5" actId="20577"/>
      <pc:docMkLst>
        <pc:docMk/>
      </pc:docMkLst>
      <pc:sldChg chg="modSp">
        <pc:chgData name="Adam Lang" userId="2a6058d05ef4e292" providerId="Windows Live" clId="Web-{05D5E05B-5A0C-4D65-A0FE-13758CA67FD9}" dt="2018-12-11T16:43:01.708" v="4" actId="20577"/>
        <pc:sldMkLst>
          <pc:docMk/>
          <pc:sldMk cId="2727309921" sldId="259"/>
        </pc:sldMkLst>
        <pc:spChg chg="mod">
          <ac:chgData name="Adam Lang" userId="2a6058d05ef4e292" providerId="Windows Live" clId="Web-{05D5E05B-5A0C-4D65-A0FE-13758CA67FD9}" dt="2018-12-11T16:43:01.708" v="4" actId="20577"/>
          <ac:spMkLst>
            <pc:docMk/>
            <pc:sldMk cId="2727309921" sldId="259"/>
            <ac:spMk id="3" creationId="{6F35ECC5-67A5-445A-BF8A-80316EAD728C}"/>
          </ac:spMkLst>
        </pc:spChg>
      </pc:sldChg>
    </pc:docChg>
  </pc:docChgLst>
  <pc:docChgLst>
    <pc:chgData name="Adam Lang" userId="2a6058d05ef4e292" providerId="Windows Live" clId="Web-{7FEA9EFB-EC15-43E9-984A-3345971BEF5B}"/>
    <pc:docChg chg="addSld modSld">
      <pc:chgData name="Adam Lang" userId="2a6058d05ef4e292" providerId="Windows Live" clId="Web-{7FEA9EFB-EC15-43E9-984A-3345971BEF5B}" dt="2018-12-10T16:19:41.418" v="63" actId="20577"/>
      <pc:docMkLst>
        <pc:docMk/>
      </pc:docMkLst>
      <pc:sldChg chg="modSp">
        <pc:chgData name="Adam Lang" userId="2a6058d05ef4e292" providerId="Windows Live" clId="Web-{7FEA9EFB-EC15-43E9-984A-3345971BEF5B}" dt="2018-12-10T16:19:41.402" v="62" actId="20577"/>
        <pc:sldMkLst>
          <pc:docMk/>
          <pc:sldMk cId="3434820611" sldId="258"/>
        </pc:sldMkLst>
        <pc:spChg chg="mod">
          <ac:chgData name="Adam Lang" userId="2a6058d05ef4e292" providerId="Windows Live" clId="Web-{7FEA9EFB-EC15-43E9-984A-3345971BEF5B}" dt="2018-12-10T16:19:41.402" v="62" actId="20577"/>
          <ac:spMkLst>
            <pc:docMk/>
            <pc:sldMk cId="3434820611" sldId="258"/>
            <ac:spMk id="3" creationId="{C25DE78F-B10D-4F53-A70F-2AC67ED8F0EA}"/>
          </ac:spMkLst>
        </pc:spChg>
      </pc:sldChg>
      <pc:sldChg chg="modSp new">
        <pc:chgData name="Adam Lang" userId="2a6058d05ef4e292" providerId="Windows Live" clId="Web-{7FEA9EFB-EC15-43E9-984A-3345971BEF5B}" dt="2018-12-10T11:48:12.159" v="51" actId="20577"/>
        <pc:sldMkLst>
          <pc:docMk/>
          <pc:sldMk cId="2727309921" sldId="259"/>
        </pc:sldMkLst>
        <pc:spChg chg="mod">
          <ac:chgData name="Adam Lang" userId="2a6058d05ef4e292" providerId="Windows Live" clId="Web-{7FEA9EFB-EC15-43E9-984A-3345971BEF5B}" dt="2018-12-10T11:47:24.611" v="9" actId="20577"/>
          <ac:spMkLst>
            <pc:docMk/>
            <pc:sldMk cId="2727309921" sldId="259"/>
            <ac:spMk id="2" creationId="{7852848F-0D45-467F-9D43-7C3771A95447}"/>
          </ac:spMkLst>
        </pc:spChg>
        <pc:spChg chg="mod">
          <ac:chgData name="Adam Lang" userId="2a6058d05ef4e292" providerId="Windows Live" clId="Web-{7FEA9EFB-EC15-43E9-984A-3345971BEF5B}" dt="2018-12-10T11:48:12.159" v="51" actId="20577"/>
          <ac:spMkLst>
            <pc:docMk/>
            <pc:sldMk cId="2727309921" sldId="259"/>
            <ac:spMk id="3" creationId="{6F35ECC5-67A5-445A-BF8A-80316EAD728C}"/>
          </ac:spMkLst>
        </pc:spChg>
      </pc:sldChg>
    </pc:docChg>
  </pc:docChgLst>
  <pc:docChgLst>
    <pc:chgData name="Adam Lang" userId="2a6058d05ef4e292" providerId="Windows Live" clId="Web-{7225B4B8-3CA7-4277-ABE5-6D8D42A67616}"/>
    <pc:docChg chg="modSld">
      <pc:chgData name="Adam Lang" userId="2a6058d05ef4e292" providerId="Windows Live" clId="Web-{7225B4B8-3CA7-4277-ABE5-6D8D42A67616}" dt="2018-12-13T11:40:19.647" v="11" actId="20577"/>
      <pc:docMkLst>
        <pc:docMk/>
      </pc:docMkLst>
      <pc:sldChg chg="modSp">
        <pc:chgData name="Adam Lang" userId="2a6058d05ef4e292" providerId="Windows Live" clId="Web-{7225B4B8-3CA7-4277-ABE5-6D8D42A67616}" dt="2018-12-13T11:40:00.194" v="9" actId="20577"/>
        <pc:sldMkLst>
          <pc:docMk/>
          <pc:sldMk cId="745333493" sldId="261"/>
        </pc:sldMkLst>
        <pc:spChg chg="mod">
          <ac:chgData name="Adam Lang" userId="2a6058d05ef4e292" providerId="Windows Live" clId="Web-{7225B4B8-3CA7-4277-ABE5-6D8D42A67616}" dt="2018-12-13T11:39:52.975" v="6" actId="20577"/>
          <ac:spMkLst>
            <pc:docMk/>
            <pc:sldMk cId="745333493" sldId="261"/>
            <ac:spMk id="2" creationId="{25409C66-F94A-44B4-B66E-51D09F6A42FD}"/>
          </ac:spMkLst>
        </pc:spChg>
        <pc:spChg chg="mod">
          <ac:chgData name="Adam Lang" userId="2a6058d05ef4e292" providerId="Windows Live" clId="Web-{7225B4B8-3CA7-4277-ABE5-6D8D42A67616}" dt="2018-12-13T11:40:00.194" v="9" actId="20577"/>
          <ac:spMkLst>
            <pc:docMk/>
            <pc:sldMk cId="745333493" sldId="261"/>
            <ac:spMk id="12" creationId="{BDAB4F61-272F-4914-8C83-E9313F891284}"/>
          </ac:spMkLst>
        </pc:spChg>
      </pc:sldChg>
      <pc:sldChg chg="modSp">
        <pc:chgData name="Adam Lang" userId="2a6058d05ef4e292" providerId="Windows Live" clId="Web-{7225B4B8-3CA7-4277-ABE5-6D8D42A67616}" dt="2018-12-13T11:39:39.256" v="3" actId="20577"/>
        <pc:sldMkLst>
          <pc:docMk/>
          <pc:sldMk cId="1032710270" sldId="262"/>
        </pc:sldMkLst>
        <pc:spChg chg="mod">
          <ac:chgData name="Adam Lang" userId="2a6058d05ef4e292" providerId="Windows Live" clId="Web-{7225B4B8-3CA7-4277-ABE5-6D8D42A67616}" dt="2018-12-13T11:39:35.131" v="0" actId="20577"/>
          <ac:spMkLst>
            <pc:docMk/>
            <pc:sldMk cId="1032710270" sldId="262"/>
            <ac:spMk id="5" creationId="{E48FA2ED-A554-4019-A093-219DF5DE4004}"/>
          </ac:spMkLst>
        </pc:spChg>
        <pc:spChg chg="mod">
          <ac:chgData name="Adam Lang" userId="2a6058d05ef4e292" providerId="Windows Live" clId="Web-{7225B4B8-3CA7-4277-ABE5-6D8D42A67616}" dt="2018-12-13T11:39:39.256" v="3" actId="20577"/>
          <ac:spMkLst>
            <pc:docMk/>
            <pc:sldMk cId="1032710270" sldId="262"/>
            <ac:spMk id="7" creationId="{E87FD46C-5296-49EC-BE9F-50EEBFAAB33D}"/>
          </ac:spMkLst>
        </pc:spChg>
      </pc:sldChg>
    </pc:docChg>
  </pc:docChgLst>
  <pc:docChgLst>
    <pc:chgData name="Adam Lang" userId="2a6058d05ef4e292" providerId="Windows Live" clId="Web-{DF86B50B-A49A-4A36-A6BD-2D4E44B4E667}"/>
    <pc:docChg chg="modSld">
      <pc:chgData name="Adam Lang" userId="2a6058d05ef4e292" providerId="Windows Live" clId="Web-{DF86B50B-A49A-4A36-A6BD-2D4E44B4E667}" dt="2018-12-13T19:17:19.160" v="329" actId="20577"/>
      <pc:docMkLst>
        <pc:docMk/>
      </pc:docMkLst>
      <pc:sldChg chg="addSp delSp modSp">
        <pc:chgData name="Adam Lang" userId="2a6058d05ef4e292" providerId="Windows Live" clId="Web-{DF86B50B-A49A-4A36-A6BD-2D4E44B4E667}" dt="2018-12-13T19:17:10.878" v="325" actId="20577"/>
        <pc:sldMkLst>
          <pc:docMk/>
          <pc:sldMk cId="745333493" sldId="261"/>
        </pc:sldMkLst>
        <pc:spChg chg="mod">
          <ac:chgData name="Adam Lang" userId="2a6058d05ef4e292" providerId="Windows Live" clId="Web-{DF86B50B-A49A-4A36-A6BD-2D4E44B4E667}" dt="2018-12-13T19:15:15.050" v="309" actId="20577"/>
          <ac:spMkLst>
            <pc:docMk/>
            <pc:sldMk cId="745333493" sldId="261"/>
            <ac:spMk id="12" creationId="{BDAB4F61-272F-4914-8C83-E9313F891284}"/>
          </ac:spMkLst>
        </pc:spChg>
        <pc:spChg chg="add del mod">
          <ac:chgData name="Adam Lang" userId="2a6058d05ef4e292" providerId="Windows Live" clId="Web-{DF86B50B-A49A-4A36-A6BD-2D4E44B4E667}" dt="2018-12-13T18:41:40.043" v="3"/>
          <ac:spMkLst>
            <pc:docMk/>
            <pc:sldMk cId="745333493" sldId="261"/>
            <ac:spMk id="13" creationId="{E869AF95-4116-4193-9B60-B6F1F8341EF1}"/>
          </ac:spMkLst>
        </pc:spChg>
        <pc:spChg chg="add del mod">
          <ac:chgData name="Adam Lang" userId="2a6058d05ef4e292" providerId="Windows Live" clId="Web-{DF86B50B-A49A-4A36-A6BD-2D4E44B4E667}" dt="2018-12-13T18:43:08.512" v="28"/>
          <ac:spMkLst>
            <pc:docMk/>
            <pc:sldMk cId="745333493" sldId="261"/>
            <ac:spMk id="16" creationId="{A160F5A8-2940-48B2-90D0-963B85AF8EC1}"/>
          </ac:spMkLst>
        </pc:spChg>
        <pc:spChg chg="add mod">
          <ac:chgData name="Adam Lang" userId="2a6058d05ef4e292" providerId="Windows Live" clId="Web-{DF86B50B-A49A-4A36-A6BD-2D4E44B4E667}" dt="2018-12-13T19:17:10.878" v="325" actId="20577"/>
          <ac:spMkLst>
            <pc:docMk/>
            <pc:sldMk cId="745333493" sldId="261"/>
            <ac:spMk id="18" creationId="{9B4E453E-E33C-40DF-B412-F837D7C5DC57}"/>
          </ac:spMkLst>
        </pc:spChg>
        <pc:picChg chg="add del mod">
          <ac:chgData name="Adam Lang" userId="2a6058d05ef4e292" providerId="Windows Live" clId="Web-{DF86B50B-A49A-4A36-A6BD-2D4E44B4E667}" dt="2018-12-13T18:43:08.512" v="29"/>
          <ac:picMkLst>
            <pc:docMk/>
            <pc:sldMk cId="745333493" sldId="261"/>
            <ac:picMk id="14" creationId="{B25CA48E-5549-4858-8C40-B4DA717ABC3E}"/>
          </ac:picMkLst>
        </pc:picChg>
      </pc:sldChg>
      <pc:sldChg chg="addSp modSp">
        <pc:chgData name="Adam Lang" userId="2a6058d05ef4e292" providerId="Windows Live" clId="Web-{DF86B50B-A49A-4A36-A6BD-2D4E44B4E667}" dt="2018-12-13T19:17:18.222" v="328" actId="20577"/>
        <pc:sldMkLst>
          <pc:docMk/>
          <pc:sldMk cId="1032710270" sldId="262"/>
        </pc:sldMkLst>
        <pc:spChg chg="mod">
          <ac:chgData name="Adam Lang" userId="2a6058d05ef4e292" providerId="Windows Live" clId="Web-{DF86B50B-A49A-4A36-A6BD-2D4E44B4E667}" dt="2018-12-13T19:15:29.659" v="312" actId="20577"/>
          <ac:spMkLst>
            <pc:docMk/>
            <pc:sldMk cId="1032710270" sldId="262"/>
            <ac:spMk id="5" creationId="{E48FA2ED-A554-4019-A093-219DF5DE4004}"/>
          </ac:spMkLst>
        </pc:spChg>
        <pc:spChg chg="mod">
          <ac:chgData name="Adam Lang" userId="2a6058d05ef4e292" providerId="Windows Live" clId="Web-{DF86B50B-A49A-4A36-A6BD-2D4E44B4E667}" dt="2018-12-13T19:15:39.222" v="318" actId="20577"/>
          <ac:spMkLst>
            <pc:docMk/>
            <pc:sldMk cId="1032710270" sldId="262"/>
            <ac:spMk id="7" creationId="{E87FD46C-5296-49EC-BE9F-50EEBFAAB33D}"/>
          </ac:spMkLst>
        </pc:spChg>
        <pc:spChg chg="add mod">
          <ac:chgData name="Adam Lang" userId="2a6058d05ef4e292" providerId="Windows Live" clId="Web-{DF86B50B-A49A-4A36-A6BD-2D4E44B4E667}" dt="2018-12-13T19:17:18.222" v="328" actId="20577"/>
          <ac:spMkLst>
            <pc:docMk/>
            <pc:sldMk cId="1032710270" sldId="262"/>
            <ac:spMk id="9" creationId="{FD7C537D-996B-427E-A827-282C5AFFEEB8}"/>
          </ac:spMkLst>
        </pc:spChg>
      </pc:sldChg>
    </pc:docChg>
  </pc:docChgLst>
  <pc:docChgLst>
    <pc:chgData name="Adam Lang" userId="2a6058d05ef4e292" providerId="Windows Live" clId="Web-{B7A2C243-0E78-46E8-BFBA-2B7A979327E4}"/>
    <pc:docChg chg="modSld">
      <pc:chgData name="Adam Lang" userId="2a6058d05ef4e292" providerId="Windows Live" clId="Web-{B7A2C243-0E78-46E8-BFBA-2B7A979327E4}" dt="2018-12-11T16:17:38.205" v="9"/>
      <pc:docMkLst>
        <pc:docMk/>
      </pc:docMkLst>
      <pc:sldChg chg="modTransition">
        <pc:chgData name="Adam Lang" userId="2a6058d05ef4e292" providerId="Windows Live" clId="Web-{B7A2C243-0E78-46E8-BFBA-2B7A979327E4}" dt="2018-12-11T16:17:38.205" v="6"/>
        <pc:sldMkLst>
          <pc:docMk/>
          <pc:sldMk cId="3194377694" sldId="256"/>
        </pc:sldMkLst>
      </pc:sldChg>
      <pc:sldChg chg="modTransition">
        <pc:chgData name="Adam Lang" userId="2a6058d05ef4e292" providerId="Windows Live" clId="Web-{B7A2C243-0E78-46E8-BFBA-2B7A979327E4}" dt="2018-12-11T16:17:38.205" v="7"/>
        <pc:sldMkLst>
          <pc:docMk/>
          <pc:sldMk cId="2627732756" sldId="257"/>
        </pc:sldMkLst>
      </pc:sldChg>
      <pc:sldChg chg="modTransition">
        <pc:chgData name="Adam Lang" userId="2a6058d05ef4e292" providerId="Windows Live" clId="Web-{B7A2C243-0E78-46E8-BFBA-2B7A979327E4}" dt="2018-12-11T16:17:38.205" v="8"/>
        <pc:sldMkLst>
          <pc:docMk/>
          <pc:sldMk cId="3434820611" sldId="258"/>
        </pc:sldMkLst>
      </pc:sldChg>
      <pc:sldChg chg="modTransition">
        <pc:chgData name="Adam Lang" userId="2a6058d05ef4e292" providerId="Windows Live" clId="Web-{B7A2C243-0E78-46E8-BFBA-2B7A979327E4}" dt="2018-12-11T16:17:38.205" v="9"/>
        <pc:sldMkLst>
          <pc:docMk/>
          <pc:sldMk cId="2727309921" sldId="259"/>
        </pc:sldMkLst>
      </pc:sldChg>
    </pc:docChg>
  </pc:docChgLst>
  <pc:docChgLst>
    <pc:chgData name="Adam Lang" userId="2a6058d05ef4e292" providerId="Windows Live" clId="Web-{1219239F-7083-44AD-9D39-654762EDC6F4}"/>
    <pc:docChg chg="modSld">
      <pc:chgData name="Adam Lang" userId="2a6058d05ef4e292" providerId="Windows Live" clId="Web-{1219239F-7083-44AD-9D39-654762EDC6F4}" dt="2018-12-13T11:35:32.559" v="126" actId="20577"/>
      <pc:docMkLst>
        <pc:docMk/>
      </pc:docMkLst>
      <pc:sldChg chg="addSp modSp">
        <pc:chgData name="Adam Lang" userId="2a6058d05ef4e292" providerId="Windows Live" clId="Web-{1219239F-7083-44AD-9D39-654762EDC6F4}" dt="2018-12-13T11:34:18.454" v="83" actId="20577"/>
        <pc:sldMkLst>
          <pc:docMk/>
          <pc:sldMk cId="745333493" sldId="261"/>
        </pc:sldMkLst>
        <pc:spChg chg="add mod">
          <ac:chgData name="Adam Lang" userId="2a6058d05ef4e292" providerId="Windows Live" clId="Web-{1219239F-7083-44AD-9D39-654762EDC6F4}" dt="2018-12-13T11:32:11.748" v="22" actId="20577"/>
          <ac:spMkLst>
            <pc:docMk/>
            <pc:sldMk cId="745333493" sldId="261"/>
            <ac:spMk id="2" creationId="{25409C66-F94A-44B4-B66E-51D09F6A42FD}"/>
          </ac:spMkLst>
        </pc:spChg>
        <pc:spChg chg="mod">
          <ac:chgData name="Adam Lang" userId="2a6058d05ef4e292" providerId="Windows Live" clId="Web-{1219239F-7083-44AD-9D39-654762EDC6F4}" dt="2018-12-13T11:34:18.454" v="83" actId="20577"/>
          <ac:spMkLst>
            <pc:docMk/>
            <pc:sldMk cId="745333493" sldId="261"/>
            <ac:spMk id="12" creationId="{BDAB4F61-272F-4914-8C83-E9313F891284}"/>
          </ac:spMkLst>
        </pc:spChg>
        <pc:cxnChg chg="add mod">
          <ac:chgData name="Adam Lang" userId="2a6058d05ef4e292" providerId="Windows Live" clId="Web-{1219239F-7083-44AD-9D39-654762EDC6F4}" dt="2018-12-13T11:32:50.857" v="32" actId="1076"/>
          <ac:cxnSpMkLst>
            <pc:docMk/>
            <pc:sldMk cId="745333493" sldId="261"/>
            <ac:cxnSpMk id="10" creationId="{FC8C64D3-0945-4665-9E91-180DCEAE1F44}"/>
          </ac:cxnSpMkLst>
        </pc:cxnChg>
      </pc:sldChg>
      <pc:sldChg chg="addSp modSp">
        <pc:chgData name="Adam Lang" userId="2a6058d05ef4e292" providerId="Windows Live" clId="Web-{1219239F-7083-44AD-9D39-654762EDC6F4}" dt="2018-12-13T11:35:32.559" v="125" actId="20577"/>
        <pc:sldMkLst>
          <pc:docMk/>
          <pc:sldMk cId="1032710270" sldId="262"/>
        </pc:sldMkLst>
        <pc:spChg chg="mod">
          <ac:chgData name="Adam Lang" userId="2a6058d05ef4e292" providerId="Windows Live" clId="Web-{1219239F-7083-44AD-9D39-654762EDC6F4}" dt="2018-12-13T11:35:32.559" v="125" actId="20577"/>
          <ac:spMkLst>
            <pc:docMk/>
            <pc:sldMk cId="1032710270" sldId="262"/>
            <ac:spMk id="5" creationId="{E48FA2ED-A554-4019-A093-219DF5DE4004}"/>
          </ac:spMkLst>
        </pc:spChg>
        <pc:spChg chg="add mod">
          <ac:chgData name="Adam Lang" userId="2a6058d05ef4e292" providerId="Windows Live" clId="Web-{1219239F-7083-44AD-9D39-654762EDC6F4}" dt="2018-12-13T11:35:12.294" v="101" actId="20577"/>
          <ac:spMkLst>
            <pc:docMk/>
            <pc:sldMk cId="1032710270" sldId="262"/>
            <ac:spMk id="7" creationId="{E87FD46C-5296-49EC-BE9F-50EEBFAAB33D}"/>
          </ac:spMkLst>
        </pc:spChg>
      </pc:sldChg>
    </pc:docChg>
  </pc:docChgLst>
  <pc:docChgLst>
    <pc:chgData name="Adam Lang" userId="2a6058d05ef4e292" providerId="Windows Live" clId="Web-{CED3CDC5-A205-439A-B5AB-7860B8F7783F}"/>
    <pc:docChg chg="addSld delSld modSld sldOrd modMainMaster">
      <pc:chgData name="Adam Lang" userId="2a6058d05ef4e292" providerId="Windows Live" clId="Web-{CED3CDC5-A205-439A-B5AB-7860B8F7783F}" dt="2018-12-13T11:15:58.532" v="435" actId="1076"/>
      <pc:docMkLst>
        <pc:docMk/>
      </pc:docMkLst>
      <pc:sldChg chg="modTransition">
        <pc:chgData name="Adam Lang" userId="2a6058d05ef4e292" providerId="Windows Live" clId="Web-{CED3CDC5-A205-439A-B5AB-7860B8F7783F}" dt="2018-12-13T10:12:07.132" v="185"/>
        <pc:sldMkLst>
          <pc:docMk/>
          <pc:sldMk cId="3194377694" sldId="256"/>
        </pc:sldMkLst>
      </pc:sldChg>
      <pc:sldChg chg="del modTransition">
        <pc:chgData name="Adam Lang" userId="2a6058d05ef4e292" providerId="Windows Live" clId="Web-{CED3CDC5-A205-439A-B5AB-7860B8F7783F}" dt="2018-12-13T11:01:54.700" v="331"/>
        <pc:sldMkLst>
          <pc:docMk/>
          <pc:sldMk cId="2627732756" sldId="257"/>
        </pc:sldMkLst>
      </pc:sldChg>
      <pc:sldChg chg="del modTransition">
        <pc:chgData name="Adam Lang" userId="2a6058d05ef4e292" providerId="Windows Live" clId="Web-{CED3CDC5-A205-439A-B5AB-7860B8F7783F}" dt="2018-12-13T11:06:48.154" v="332"/>
        <pc:sldMkLst>
          <pc:docMk/>
          <pc:sldMk cId="3434820611" sldId="258"/>
        </pc:sldMkLst>
      </pc:sldChg>
      <pc:sldChg chg="del">
        <pc:chgData name="Adam Lang" userId="2a6058d05ef4e292" providerId="Windows Live" clId="Web-{CED3CDC5-A205-439A-B5AB-7860B8F7783F}" dt="2018-12-13T10:04:06.960" v="176"/>
        <pc:sldMkLst>
          <pc:docMk/>
          <pc:sldMk cId="2727309921" sldId="259"/>
        </pc:sldMkLst>
      </pc:sldChg>
      <pc:sldChg chg="addSp modSp new modTransition">
        <pc:chgData name="Adam Lang" userId="2a6058d05ef4e292" providerId="Windows Live" clId="Web-{CED3CDC5-A205-439A-B5AB-7860B8F7783F}" dt="2018-12-13T10:12:07.132" v="185"/>
        <pc:sldMkLst>
          <pc:docMk/>
          <pc:sldMk cId="1662836258" sldId="260"/>
        </pc:sldMkLst>
        <pc:spChg chg="add mod">
          <ac:chgData name="Adam Lang" userId="2a6058d05ef4e292" providerId="Windows Live" clId="Web-{CED3CDC5-A205-439A-B5AB-7860B8F7783F}" dt="2018-12-13T09:24:26.967" v="132" actId="1076"/>
          <ac:spMkLst>
            <pc:docMk/>
            <pc:sldMk cId="1662836258" sldId="260"/>
            <ac:spMk id="2" creationId="{F7E2AE3D-B050-45DF-ACAB-C0F02FE21125}"/>
          </ac:spMkLst>
        </pc:spChg>
        <pc:spChg chg="add mod">
          <ac:chgData name="Adam Lang" userId="2a6058d05ef4e292" providerId="Windows Live" clId="Web-{CED3CDC5-A205-439A-B5AB-7860B8F7783F}" dt="2018-12-13T09:20:25.730" v="67" actId="1076"/>
          <ac:spMkLst>
            <pc:docMk/>
            <pc:sldMk cId="1662836258" sldId="260"/>
            <ac:spMk id="3" creationId="{062EDD66-53C8-464C-8C09-C1E139AB3B1D}"/>
          </ac:spMkLst>
        </pc:spChg>
        <pc:spChg chg="add mod">
          <ac:chgData name="Adam Lang" userId="2a6058d05ef4e292" providerId="Windows Live" clId="Web-{CED3CDC5-A205-439A-B5AB-7860B8F7783F}" dt="2018-12-13T09:20:21.637" v="66" actId="1076"/>
          <ac:spMkLst>
            <pc:docMk/>
            <pc:sldMk cId="1662836258" sldId="260"/>
            <ac:spMk id="4" creationId="{F6A2634F-AABF-486F-8EB8-5C1BF22D7EF6}"/>
          </ac:spMkLst>
        </pc:spChg>
        <pc:spChg chg="add mod">
          <ac:chgData name="Adam Lang" userId="2a6058d05ef4e292" providerId="Windows Live" clId="Web-{CED3CDC5-A205-439A-B5AB-7860B8F7783F}" dt="2018-12-13T09:20:56.528" v="80" actId="1076"/>
          <ac:spMkLst>
            <pc:docMk/>
            <pc:sldMk cId="1662836258" sldId="260"/>
            <ac:spMk id="5" creationId="{5D69B5E5-7989-4251-B904-E8ABEC0E4B98}"/>
          </ac:spMkLst>
        </pc:spChg>
        <pc:spChg chg="add mod">
          <ac:chgData name="Adam Lang" userId="2a6058d05ef4e292" providerId="Windows Live" clId="Web-{CED3CDC5-A205-439A-B5AB-7860B8F7783F}" dt="2018-12-13T09:21:26.887" v="93" actId="1076"/>
          <ac:spMkLst>
            <pc:docMk/>
            <pc:sldMk cId="1662836258" sldId="260"/>
            <ac:spMk id="6" creationId="{FC0525BD-9FCE-4BD3-8595-8A5D8AC32439}"/>
          </ac:spMkLst>
        </pc:spChg>
        <pc:spChg chg="add mod">
          <ac:chgData name="Adam Lang" userId="2a6058d05ef4e292" providerId="Windows Live" clId="Web-{CED3CDC5-A205-439A-B5AB-7860B8F7783F}" dt="2018-12-13T09:22:26.794" v="100" actId="1076"/>
          <ac:spMkLst>
            <pc:docMk/>
            <pc:sldMk cId="1662836258" sldId="260"/>
            <ac:spMk id="7" creationId="{25DB3E20-B880-456D-9D89-473B350A9D77}"/>
          </ac:spMkLst>
        </pc:spChg>
        <pc:spChg chg="add mod">
          <ac:chgData name="Adam Lang" userId="2a6058d05ef4e292" providerId="Windows Live" clId="Web-{CED3CDC5-A205-439A-B5AB-7860B8F7783F}" dt="2018-12-13T09:22:52.341" v="113" actId="1076"/>
          <ac:spMkLst>
            <pc:docMk/>
            <pc:sldMk cId="1662836258" sldId="260"/>
            <ac:spMk id="8" creationId="{344A2B82-699D-4E13-9043-D6271348C9C4}"/>
          </ac:spMkLst>
        </pc:spChg>
        <pc:spChg chg="add mod">
          <ac:chgData name="Adam Lang" userId="2a6058d05ef4e292" providerId="Windows Live" clId="Web-{CED3CDC5-A205-439A-B5AB-7860B8F7783F}" dt="2018-12-13T09:23:14.654" v="124" actId="1076"/>
          <ac:spMkLst>
            <pc:docMk/>
            <pc:sldMk cId="1662836258" sldId="260"/>
            <ac:spMk id="9" creationId="{90F6FB05-5C1D-4DF3-AF66-01BB9E377EC7}"/>
          </ac:spMkLst>
        </pc:spChg>
        <pc:spChg chg="add mod">
          <ac:chgData name="Adam Lang" userId="2a6058d05ef4e292" providerId="Windows Live" clId="Web-{CED3CDC5-A205-439A-B5AB-7860B8F7783F}" dt="2018-12-13T09:24:33.123" v="133" actId="1076"/>
          <ac:spMkLst>
            <pc:docMk/>
            <pc:sldMk cId="1662836258" sldId="260"/>
            <ac:spMk id="10" creationId="{2578991C-865E-4050-B1E2-444AF64C25F0}"/>
          </ac:spMkLst>
        </pc:spChg>
        <pc:spChg chg="add mod">
          <ac:chgData name="Adam Lang" userId="2a6058d05ef4e292" providerId="Windows Live" clId="Web-{CED3CDC5-A205-439A-B5AB-7860B8F7783F}" dt="2018-12-13T09:26:23.077" v="144" actId="1076"/>
          <ac:spMkLst>
            <pc:docMk/>
            <pc:sldMk cId="1662836258" sldId="260"/>
            <ac:spMk id="11" creationId="{49C45F0D-1BF0-4A13-A353-C49A5800AA70}"/>
          </ac:spMkLst>
        </pc:spChg>
        <pc:spChg chg="add mod">
          <ac:chgData name="Adam Lang" userId="2a6058d05ef4e292" providerId="Windows Live" clId="Web-{CED3CDC5-A205-439A-B5AB-7860B8F7783F}" dt="2018-12-13T10:01:26.819" v="175" actId="1076"/>
          <ac:spMkLst>
            <pc:docMk/>
            <pc:sldMk cId="1662836258" sldId="260"/>
            <ac:spMk id="13" creationId="{65F360BE-8C05-4B15-89D0-B0C52882F6E1}"/>
          </ac:spMkLst>
        </pc:spChg>
        <pc:cxnChg chg="add mod">
          <ac:chgData name="Adam Lang" userId="2a6058d05ef4e292" providerId="Windows Live" clId="Web-{CED3CDC5-A205-439A-B5AB-7860B8F7783F}" dt="2018-12-13T09:27:52.282" v="154" actId="14100"/>
          <ac:cxnSpMkLst>
            <pc:docMk/>
            <pc:sldMk cId="1662836258" sldId="260"/>
            <ac:cxnSpMk id="12" creationId="{F458D890-9CC5-40B3-A25B-EAFDAA63E217}"/>
          </ac:cxnSpMkLst>
        </pc:cxnChg>
      </pc:sldChg>
      <pc:sldChg chg="addSp delSp modSp new ord">
        <pc:chgData name="Adam Lang" userId="2a6058d05ef4e292" providerId="Windows Live" clId="Web-{CED3CDC5-A205-439A-B5AB-7860B8F7783F}" dt="2018-12-13T11:12:41.328" v="396" actId="1076"/>
        <pc:sldMkLst>
          <pc:docMk/>
          <pc:sldMk cId="745333493" sldId="261"/>
        </pc:sldMkLst>
        <pc:spChg chg="add del mod">
          <ac:chgData name="Adam Lang" userId="2a6058d05ef4e292" providerId="Windows Live" clId="Web-{CED3CDC5-A205-439A-B5AB-7860B8F7783F}" dt="2018-12-13T11:07:17.670" v="335"/>
          <ac:spMkLst>
            <pc:docMk/>
            <pc:sldMk cId="745333493" sldId="261"/>
            <ac:spMk id="2" creationId="{D1617E38-F1AC-47F9-854B-4961C6E54780}"/>
          </ac:spMkLst>
        </pc:spChg>
        <pc:spChg chg="add mod">
          <ac:chgData name="Adam Lang" userId="2a6058d05ef4e292" providerId="Windows Live" clId="Web-{CED3CDC5-A205-439A-B5AB-7860B8F7783F}" dt="2018-12-13T10:35:51.692" v="207" actId="1076"/>
          <ac:spMkLst>
            <pc:docMk/>
            <pc:sldMk cId="745333493" sldId="261"/>
            <ac:spMk id="3" creationId="{3742373A-D400-4327-A0A6-00118C07AB4B}"/>
          </ac:spMkLst>
        </pc:spChg>
        <pc:spChg chg="add mod">
          <ac:chgData name="Adam Lang" userId="2a6058d05ef4e292" providerId="Windows Live" clId="Web-{CED3CDC5-A205-439A-B5AB-7860B8F7783F}" dt="2018-12-13T10:36:14.364" v="214" actId="1076"/>
          <ac:spMkLst>
            <pc:docMk/>
            <pc:sldMk cId="745333493" sldId="261"/>
            <ac:spMk id="4" creationId="{EA2BEC44-4823-4FBC-80B5-BDC11B7F9490}"/>
          </ac:spMkLst>
        </pc:spChg>
        <pc:spChg chg="add mod">
          <ac:chgData name="Adam Lang" userId="2a6058d05ef4e292" providerId="Windows Live" clId="Web-{CED3CDC5-A205-439A-B5AB-7860B8F7783F}" dt="2018-12-13T10:36:16.521" v="215" actId="1076"/>
          <ac:spMkLst>
            <pc:docMk/>
            <pc:sldMk cId="745333493" sldId="261"/>
            <ac:spMk id="5" creationId="{256CD806-B582-4C16-BBA1-63A89921A8D4}"/>
          </ac:spMkLst>
        </pc:spChg>
        <pc:spChg chg="add mod">
          <ac:chgData name="Adam Lang" userId="2a6058d05ef4e292" providerId="Windows Live" clId="Web-{CED3CDC5-A205-439A-B5AB-7860B8F7783F}" dt="2018-12-13T10:36:17.974" v="216" actId="1076"/>
          <ac:spMkLst>
            <pc:docMk/>
            <pc:sldMk cId="745333493" sldId="261"/>
            <ac:spMk id="6" creationId="{8DB9511E-D79D-469D-97DC-667D7BE30128}"/>
          </ac:spMkLst>
        </pc:spChg>
        <pc:spChg chg="add mod">
          <ac:chgData name="Adam Lang" userId="2a6058d05ef4e292" providerId="Windows Live" clId="Web-{CED3CDC5-A205-439A-B5AB-7860B8F7783F}" dt="2018-12-13T10:38:12.021" v="224" actId="1076"/>
          <ac:spMkLst>
            <pc:docMk/>
            <pc:sldMk cId="745333493" sldId="261"/>
            <ac:spMk id="7" creationId="{C2491896-CB93-413F-8404-C1762305D54D}"/>
          </ac:spMkLst>
        </pc:spChg>
        <pc:spChg chg="add mod">
          <ac:chgData name="Adam Lang" userId="2a6058d05ef4e292" providerId="Windows Live" clId="Web-{CED3CDC5-A205-439A-B5AB-7860B8F7783F}" dt="2018-12-13T10:41:19.553" v="254" actId="1076"/>
          <ac:spMkLst>
            <pc:docMk/>
            <pc:sldMk cId="745333493" sldId="261"/>
            <ac:spMk id="8" creationId="{4F642414-504F-4572-969F-9BB907ECFD3C}"/>
          </ac:spMkLst>
        </pc:spChg>
        <pc:spChg chg="add mod">
          <ac:chgData name="Adam Lang" userId="2a6058d05ef4e292" providerId="Windows Live" clId="Web-{CED3CDC5-A205-439A-B5AB-7860B8F7783F}" dt="2018-12-13T10:39:46.428" v="237" actId="1076"/>
          <ac:spMkLst>
            <pc:docMk/>
            <pc:sldMk cId="745333493" sldId="261"/>
            <ac:spMk id="9" creationId="{87D6CCEE-877B-4A19-BC7F-5F7F32F80C31}"/>
          </ac:spMkLst>
        </pc:spChg>
        <pc:spChg chg="add del mod">
          <ac:chgData name="Adam Lang" userId="2a6058d05ef4e292" providerId="Windows Live" clId="Web-{CED3CDC5-A205-439A-B5AB-7860B8F7783F}" dt="2018-12-13T10:40:54.897" v="247"/>
          <ac:spMkLst>
            <pc:docMk/>
            <pc:sldMk cId="745333493" sldId="261"/>
            <ac:spMk id="10" creationId="{E10244AD-FF1C-4953-A45F-1D1561CA3764}"/>
          </ac:spMkLst>
        </pc:spChg>
        <pc:spChg chg="add mod">
          <ac:chgData name="Adam Lang" userId="2a6058d05ef4e292" providerId="Windows Live" clId="Web-{CED3CDC5-A205-439A-B5AB-7860B8F7783F}" dt="2018-12-13T10:44:52.024" v="255" actId="1076"/>
          <ac:spMkLst>
            <pc:docMk/>
            <pc:sldMk cId="745333493" sldId="261"/>
            <ac:spMk id="11" creationId="{3D618F9B-3DCC-424B-8A32-39A56EB7A941}"/>
          </ac:spMkLst>
        </pc:spChg>
        <pc:spChg chg="add mod">
          <ac:chgData name="Adam Lang" userId="2a6058d05ef4e292" providerId="Windows Live" clId="Web-{CED3CDC5-A205-439A-B5AB-7860B8F7783F}" dt="2018-12-13T11:12:41.328" v="396" actId="1076"/>
          <ac:spMkLst>
            <pc:docMk/>
            <pc:sldMk cId="745333493" sldId="261"/>
            <ac:spMk id="12" creationId="{BDAB4F61-272F-4914-8C83-E9313F891284}"/>
          </ac:spMkLst>
        </pc:spChg>
      </pc:sldChg>
      <pc:sldChg chg="addSp delSp modSp new">
        <pc:chgData name="Adam Lang" userId="2a6058d05ef4e292" providerId="Windows Live" clId="Web-{CED3CDC5-A205-439A-B5AB-7860B8F7783F}" dt="2018-12-13T11:15:58.532" v="435" actId="1076"/>
        <pc:sldMkLst>
          <pc:docMk/>
          <pc:sldMk cId="1032710270" sldId="262"/>
        </pc:sldMkLst>
        <pc:spChg chg="add mod">
          <ac:chgData name="Adam Lang" userId="2a6058d05ef4e292" providerId="Windows Live" clId="Web-{CED3CDC5-A205-439A-B5AB-7860B8F7783F}" dt="2018-12-13T11:14:32.312" v="399" actId="1076"/>
          <ac:spMkLst>
            <pc:docMk/>
            <pc:sldMk cId="1032710270" sldId="262"/>
            <ac:spMk id="2" creationId="{43B392FA-A390-4925-A9B4-E8B4BA115865}"/>
          </ac:spMkLst>
        </pc:spChg>
        <pc:spChg chg="add mod">
          <ac:chgData name="Adam Lang" userId="2a6058d05ef4e292" providerId="Windows Live" clId="Web-{CED3CDC5-A205-439A-B5AB-7860B8F7783F}" dt="2018-12-13T11:14:41.594" v="402" actId="1076"/>
          <ac:spMkLst>
            <pc:docMk/>
            <pc:sldMk cId="1032710270" sldId="262"/>
            <ac:spMk id="3" creationId="{28B30B41-A134-4B4F-A79D-DE1DFAF4C3D9}"/>
          </ac:spMkLst>
        </pc:spChg>
        <pc:spChg chg="add mod">
          <ac:chgData name="Adam Lang" userId="2a6058d05ef4e292" providerId="Windows Live" clId="Web-{CED3CDC5-A205-439A-B5AB-7860B8F7783F}" dt="2018-12-13T11:14:49.484" v="405" actId="688"/>
          <ac:spMkLst>
            <pc:docMk/>
            <pc:sldMk cId="1032710270" sldId="262"/>
            <ac:spMk id="4" creationId="{4BF16C76-DDF4-4E6B-9749-4EA4EB0DA392}"/>
          </ac:spMkLst>
        </pc:spChg>
        <pc:spChg chg="add mod">
          <ac:chgData name="Adam Lang" userId="2a6058d05ef4e292" providerId="Windows Live" clId="Web-{CED3CDC5-A205-439A-B5AB-7860B8F7783F}" dt="2018-12-13T11:15:58.532" v="435" actId="1076"/>
          <ac:spMkLst>
            <pc:docMk/>
            <pc:sldMk cId="1032710270" sldId="262"/>
            <ac:spMk id="5" creationId="{E48FA2ED-A554-4019-A093-219DF5DE4004}"/>
          </ac:spMkLst>
        </pc:spChg>
        <pc:spChg chg="add mod">
          <ac:chgData name="Adam Lang" userId="2a6058d05ef4e292" providerId="Windows Live" clId="Web-{CED3CDC5-A205-439A-B5AB-7860B8F7783F}" dt="2018-12-13T11:15:16.547" v="410" actId="1076"/>
          <ac:spMkLst>
            <pc:docMk/>
            <pc:sldMk cId="1032710270" sldId="262"/>
            <ac:spMk id="6" creationId="{108987D1-1940-4E30-92EE-8B1625ECD013}"/>
          </ac:spMkLst>
        </pc:spChg>
        <pc:spChg chg="add del mod">
          <ac:chgData name="Adam Lang" userId="2a6058d05ef4e292" providerId="Windows Live" clId="Web-{CED3CDC5-A205-439A-B5AB-7860B8F7783F}" dt="2018-12-13T11:00:38.559" v="316"/>
          <ac:spMkLst>
            <pc:docMk/>
            <pc:sldMk cId="1032710270" sldId="262"/>
            <ac:spMk id="7" creationId="{C6B486C6-1D08-4E37-8F8A-C648C4E556A2}"/>
          </ac:spMkLst>
        </pc:spChg>
        <pc:spChg chg="add mod">
          <ac:chgData name="Adam Lang" userId="2a6058d05ef4e292" providerId="Windows Live" clId="Web-{CED3CDC5-A205-439A-B5AB-7860B8F7783F}" dt="2018-12-13T11:15:35.360" v="417" actId="1076"/>
          <ac:spMkLst>
            <pc:docMk/>
            <pc:sldMk cId="1032710270" sldId="262"/>
            <ac:spMk id="8" creationId="{049C2B0C-AF33-4D2D-AF8D-7F2C3E3D3547}"/>
          </ac:spMkLst>
        </pc:spChg>
      </pc:sldChg>
      <pc:sldMasterChg chg="modTransition modSldLayout">
        <pc:chgData name="Adam Lang" userId="2a6058d05ef4e292" providerId="Windows Live" clId="Web-{CED3CDC5-A205-439A-B5AB-7860B8F7783F}" dt="2018-12-13T10:12:07.132" v="185"/>
        <pc:sldMasterMkLst>
          <pc:docMk/>
          <pc:sldMasterMk cId="3707285536" sldId="2147483648"/>
        </pc:sldMasterMkLst>
        <pc:sldLayoutChg chg="modTransition">
          <pc:chgData name="Adam Lang" userId="2a6058d05ef4e292" providerId="Windows Live" clId="Web-{CED3CDC5-A205-439A-B5AB-7860B8F7783F}" dt="2018-12-13T10:12:07.132" v="185"/>
          <pc:sldLayoutMkLst>
            <pc:docMk/>
            <pc:sldMasterMk cId="3707285536" sldId="2147483648"/>
            <pc:sldLayoutMk cId="3784422522" sldId="2147483649"/>
          </pc:sldLayoutMkLst>
        </pc:sldLayoutChg>
        <pc:sldLayoutChg chg="modTransition">
          <pc:chgData name="Adam Lang" userId="2a6058d05ef4e292" providerId="Windows Live" clId="Web-{CED3CDC5-A205-439A-B5AB-7860B8F7783F}" dt="2018-12-13T10:12:07.132" v="185"/>
          <pc:sldLayoutMkLst>
            <pc:docMk/>
            <pc:sldMasterMk cId="3707285536" sldId="2147483648"/>
            <pc:sldLayoutMk cId="1322720541" sldId="2147483650"/>
          </pc:sldLayoutMkLst>
        </pc:sldLayoutChg>
        <pc:sldLayoutChg chg="modTransition">
          <pc:chgData name="Adam Lang" userId="2a6058d05ef4e292" providerId="Windows Live" clId="Web-{CED3CDC5-A205-439A-B5AB-7860B8F7783F}" dt="2018-12-13T10:12:07.132" v="185"/>
          <pc:sldLayoutMkLst>
            <pc:docMk/>
            <pc:sldMasterMk cId="3707285536" sldId="2147483648"/>
            <pc:sldLayoutMk cId="4186728252" sldId="2147483651"/>
          </pc:sldLayoutMkLst>
        </pc:sldLayoutChg>
        <pc:sldLayoutChg chg="modTransition">
          <pc:chgData name="Adam Lang" userId="2a6058d05ef4e292" providerId="Windows Live" clId="Web-{CED3CDC5-A205-439A-B5AB-7860B8F7783F}" dt="2018-12-13T10:12:07.132" v="185"/>
          <pc:sldLayoutMkLst>
            <pc:docMk/>
            <pc:sldMasterMk cId="3707285536" sldId="2147483648"/>
            <pc:sldLayoutMk cId="3592360552" sldId="2147483652"/>
          </pc:sldLayoutMkLst>
        </pc:sldLayoutChg>
        <pc:sldLayoutChg chg="modTransition">
          <pc:chgData name="Adam Lang" userId="2a6058d05ef4e292" providerId="Windows Live" clId="Web-{CED3CDC5-A205-439A-B5AB-7860B8F7783F}" dt="2018-12-13T10:12:07.132" v="185"/>
          <pc:sldLayoutMkLst>
            <pc:docMk/>
            <pc:sldMasterMk cId="3707285536" sldId="2147483648"/>
            <pc:sldLayoutMk cId="3277650727" sldId="2147483653"/>
          </pc:sldLayoutMkLst>
        </pc:sldLayoutChg>
        <pc:sldLayoutChg chg="modTransition">
          <pc:chgData name="Adam Lang" userId="2a6058d05ef4e292" providerId="Windows Live" clId="Web-{CED3CDC5-A205-439A-B5AB-7860B8F7783F}" dt="2018-12-13T10:12:07.132" v="185"/>
          <pc:sldLayoutMkLst>
            <pc:docMk/>
            <pc:sldMasterMk cId="3707285536" sldId="2147483648"/>
            <pc:sldLayoutMk cId="3256609619" sldId="2147483654"/>
          </pc:sldLayoutMkLst>
        </pc:sldLayoutChg>
        <pc:sldLayoutChg chg="modTransition">
          <pc:chgData name="Adam Lang" userId="2a6058d05ef4e292" providerId="Windows Live" clId="Web-{CED3CDC5-A205-439A-B5AB-7860B8F7783F}" dt="2018-12-13T10:12:07.132" v="185"/>
          <pc:sldLayoutMkLst>
            <pc:docMk/>
            <pc:sldMasterMk cId="3707285536" sldId="2147483648"/>
            <pc:sldLayoutMk cId="3311076576" sldId="2147483655"/>
          </pc:sldLayoutMkLst>
        </pc:sldLayoutChg>
        <pc:sldLayoutChg chg="modTransition">
          <pc:chgData name="Adam Lang" userId="2a6058d05ef4e292" providerId="Windows Live" clId="Web-{CED3CDC5-A205-439A-B5AB-7860B8F7783F}" dt="2018-12-13T10:12:07.132" v="185"/>
          <pc:sldLayoutMkLst>
            <pc:docMk/>
            <pc:sldMasterMk cId="3707285536" sldId="2147483648"/>
            <pc:sldLayoutMk cId="1548965504" sldId="2147483656"/>
          </pc:sldLayoutMkLst>
        </pc:sldLayoutChg>
        <pc:sldLayoutChg chg="modTransition">
          <pc:chgData name="Adam Lang" userId="2a6058d05ef4e292" providerId="Windows Live" clId="Web-{CED3CDC5-A205-439A-B5AB-7860B8F7783F}" dt="2018-12-13T10:12:07.132" v="185"/>
          <pc:sldLayoutMkLst>
            <pc:docMk/>
            <pc:sldMasterMk cId="3707285536" sldId="2147483648"/>
            <pc:sldLayoutMk cId="4171453819" sldId="2147483657"/>
          </pc:sldLayoutMkLst>
        </pc:sldLayoutChg>
        <pc:sldLayoutChg chg="modTransition">
          <pc:chgData name="Adam Lang" userId="2a6058d05ef4e292" providerId="Windows Live" clId="Web-{CED3CDC5-A205-439A-B5AB-7860B8F7783F}" dt="2018-12-13T10:12:07.132" v="185"/>
          <pc:sldLayoutMkLst>
            <pc:docMk/>
            <pc:sldMasterMk cId="3707285536" sldId="2147483648"/>
            <pc:sldLayoutMk cId="2623719344" sldId="2147483658"/>
          </pc:sldLayoutMkLst>
        </pc:sldLayoutChg>
        <pc:sldLayoutChg chg="modTransition">
          <pc:chgData name="Adam Lang" userId="2a6058d05ef4e292" providerId="Windows Live" clId="Web-{CED3CDC5-A205-439A-B5AB-7860B8F7783F}" dt="2018-12-13T10:12:07.132" v="185"/>
          <pc:sldLayoutMkLst>
            <pc:docMk/>
            <pc:sldMasterMk cId="3707285536" sldId="2147483648"/>
            <pc:sldLayoutMk cId="371644130" sldId="2147483659"/>
          </pc:sldLayoutMkLst>
        </pc:sldLayoutChg>
      </pc:sldMasterChg>
    </pc:docChg>
  </pc:docChgLst>
  <pc:docChgLst>
    <pc:chgData name="Adam Lang" userId="2a6058d05ef4e292" providerId="Windows Live" clId="Web-{B73573CA-930C-447C-B42C-66325026B396}"/>
    <pc:docChg chg="modSld">
      <pc:chgData name="Adam Lang" userId="2a6058d05ef4e292" providerId="Windows Live" clId="Web-{B73573CA-930C-447C-B42C-66325026B396}" dt="2018-12-11T11:43:36.198" v="55"/>
      <pc:docMkLst>
        <pc:docMk/>
      </pc:docMkLst>
      <pc:sldChg chg="modTransition">
        <pc:chgData name="Adam Lang" userId="2a6058d05ef4e292" providerId="Windows Live" clId="Web-{B73573CA-930C-447C-B42C-66325026B396}" dt="2018-12-11T11:43:32.682" v="52"/>
        <pc:sldMkLst>
          <pc:docMk/>
          <pc:sldMk cId="3194377694" sldId="256"/>
        </pc:sldMkLst>
      </pc:sldChg>
      <pc:sldChg chg="modTransition">
        <pc:chgData name="Adam Lang" userId="2a6058d05ef4e292" providerId="Windows Live" clId="Web-{B73573CA-930C-447C-B42C-66325026B396}" dt="2018-12-11T11:43:33.854" v="53"/>
        <pc:sldMkLst>
          <pc:docMk/>
          <pc:sldMk cId="2627732756" sldId="257"/>
        </pc:sldMkLst>
      </pc:sldChg>
      <pc:sldChg chg="modTransition">
        <pc:chgData name="Adam Lang" userId="2a6058d05ef4e292" providerId="Windows Live" clId="Web-{B73573CA-930C-447C-B42C-66325026B396}" dt="2018-12-11T11:43:34.995" v="54"/>
        <pc:sldMkLst>
          <pc:docMk/>
          <pc:sldMk cId="3434820611" sldId="258"/>
        </pc:sldMkLst>
      </pc:sldChg>
      <pc:sldChg chg="modSp modTransition">
        <pc:chgData name="Adam Lang" userId="2a6058d05ef4e292" providerId="Windows Live" clId="Web-{B73573CA-930C-447C-B42C-66325026B396}" dt="2018-12-11T11:43:36.198" v="55"/>
        <pc:sldMkLst>
          <pc:docMk/>
          <pc:sldMk cId="2727309921" sldId="259"/>
        </pc:sldMkLst>
        <pc:spChg chg="mod">
          <ac:chgData name="Adam Lang" userId="2a6058d05ef4e292" providerId="Windows Live" clId="Web-{B73573CA-930C-447C-B42C-66325026B396}" dt="2018-12-11T11:38:46.948" v="7" actId="20577"/>
          <ac:spMkLst>
            <pc:docMk/>
            <pc:sldMk cId="2727309921" sldId="259"/>
            <ac:spMk id="2" creationId="{7852848F-0D45-467F-9D43-7C3771A95447}"/>
          </ac:spMkLst>
        </pc:spChg>
      </pc:sldChg>
    </pc:docChg>
  </pc:docChgLst>
  <pc:docChgLst>
    <pc:chgData name="Adam Lang" userId="2a6058d05ef4e292" providerId="Windows Live" clId="Web-{8DE689F8-561B-4A74-892F-E3CCBF9BCF2E}"/>
    <pc:docChg chg="modSld">
      <pc:chgData name="Adam Lang" userId="2a6058d05ef4e292" providerId="Windows Live" clId="Web-{8DE689F8-561B-4A74-892F-E3CCBF9BCF2E}" dt="2018-12-11T16:15:19.101" v="305" actId="20577"/>
      <pc:docMkLst>
        <pc:docMk/>
      </pc:docMkLst>
      <pc:sldChg chg="modSp">
        <pc:chgData name="Adam Lang" userId="2a6058d05ef4e292" providerId="Windows Live" clId="Web-{8DE689F8-561B-4A74-892F-E3CCBF9BCF2E}" dt="2018-12-11T16:15:19.086" v="304" actId="20577"/>
        <pc:sldMkLst>
          <pc:docMk/>
          <pc:sldMk cId="2727309921" sldId="259"/>
        </pc:sldMkLst>
        <pc:spChg chg="mod">
          <ac:chgData name="Adam Lang" userId="2a6058d05ef4e292" providerId="Windows Live" clId="Web-{8DE689F8-561B-4A74-892F-E3CCBF9BCF2E}" dt="2018-12-11T16:15:19.086" v="304" actId="20577"/>
          <ac:spMkLst>
            <pc:docMk/>
            <pc:sldMk cId="2727309921" sldId="259"/>
            <ac:spMk id="3" creationId="{6F35ECC5-67A5-445A-BF8A-80316EAD728C}"/>
          </ac:spMkLst>
        </pc:spChg>
      </pc:sldChg>
    </pc:docChg>
  </pc:docChgLst>
  <pc:docChgLst>
    <pc:chgData name="Adam Lang" userId="2a6058d05ef4e292" providerId="Windows Live" clId="Web-{4CE66A15-24E2-424C-A179-BD7A8AA43B7C}"/>
    <pc:docChg chg="modSld">
      <pc:chgData name="Adam Lang" userId="2a6058d05ef4e292" providerId="Windows Live" clId="Web-{4CE66A15-24E2-424C-A179-BD7A8AA43B7C}" dt="2018-12-11T11:36:04.992" v="4" actId="20577"/>
      <pc:docMkLst>
        <pc:docMk/>
      </pc:docMkLst>
      <pc:sldChg chg="modSp">
        <pc:chgData name="Adam Lang" userId="2a6058d05ef4e292" providerId="Windows Live" clId="Web-{4CE66A15-24E2-424C-A179-BD7A8AA43B7C}" dt="2018-12-11T11:36:04.617" v="2" actId="20577"/>
        <pc:sldMkLst>
          <pc:docMk/>
          <pc:sldMk cId="2627732756" sldId="257"/>
        </pc:sldMkLst>
        <pc:spChg chg="mod">
          <ac:chgData name="Adam Lang" userId="2a6058d05ef4e292" providerId="Windows Live" clId="Web-{4CE66A15-24E2-424C-A179-BD7A8AA43B7C}" dt="2018-12-11T11:36:04.617" v="2" actId="20577"/>
          <ac:spMkLst>
            <pc:docMk/>
            <pc:sldMk cId="2627732756" sldId="257"/>
            <ac:spMk id="2" creationId="{1A884717-9765-49BA-BFD0-D7DFDD1D9000}"/>
          </ac:spMkLst>
        </pc:spChg>
      </pc:sldChg>
    </pc:docChg>
  </pc:docChgLst>
  <pc:docChgLst>
    <pc:chgData name="Adam Lang" userId="2a6058d05ef4e292" providerId="Windows Live" clId="Web-{AE337049-595B-4DC5-A651-ED80A63D8003}"/>
    <pc:docChg chg="addSld delSld modSld">
      <pc:chgData name="Adam Lang" userId="2a6058d05ef4e292" providerId="Windows Live" clId="Web-{AE337049-595B-4DC5-A651-ED80A63D8003}" dt="2018-12-10T10:58:40.763" v="1098" actId="14100"/>
      <pc:docMkLst>
        <pc:docMk/>
      </pc:docMkLst>
      <pc:sldChg chg="modSp">
        <pc:chgData name="Adam Lang" userId="2a6058d05ef4e292" providerId="Windows Live" clId="Web-{AE337049-595B-4DC5-A651-ED80A63D8003}" dt="2018-12-10T10:11:16.480" v="686" actId="14100"/>
        <pc:sldMkLst>
          <pc:docMk/>
          <pc:sldMk cId="3194377694" sldId="256"/>
        </pc:sldMkLst>
        <pc:spChg chg="mod">
          <ac:chgData name="Adam Lang" userId="2a6058d05ef4e292" providerId="Windows Live" clId="Web-{AE337049-595B-4DC5-A651-ED80A63D8003}" dt="2018-12-10T10:11:12.011" v="684" actId="14100"/>
          <ac:spMkLst>
            <pc:docMk/>
            <pc:sldMk cId="3194377694" sldId="256"/>
            <ac:spMk id="2" creationId="{00000000-0000-0000-0000-000000000000}"/>
          </ac:spMkLst>
        </pc:spChg>
        <pc:spChg chg="mod">
          <ac:chgData name="Adam Lang" userId="2a6058d05ef4e292" providerId="Windows Live" clId="Web-{AE337049-595B-4DC5-A651-ED80A63D8003}" dt="2018-12-10T10:11:16.480" v="686" actId="14100"/>
          <ac:spMkLst>
            <pc:docMk/>
            <pc:sldMk cId="3194377694" sldId="256"/>
            <ac:spMk id="3" creationId="{00000000-0000-0000-0000-000000000000}"/>
          </ac:spMkLst>
        </pc:spChg>
      </pc:sldChg>
      <pc:sldChg chg="new del">
        <pc:chgData name="Adam Lang" userId="2a6058d05ef4e292" providerId="Windows Live" clId="Web-{AE337049-595B-4DC5-A651-ED80A63D8003}" dt="2018-12-10T09:14:31.049" v="120"/>
        <pc:sldMkLst>
          <pc:docMk/>
          <pc:sldMk cId="270991926" sldId="257"/>
        </pc:sldMkLst>
      </pc:sldChg>
      <pc:sldChg chg="modSp new del">
        <pc:chgData name="Adam Lang" userId="2a6058d05ef4e292" providerId="Windows Live" clId="Web-{AE337049-595B-4DC5-A651-ED80A63D8003}" dt="2018-12-10T09:27:10.747" v="228"/>
        <pc:sldMkLst>
          <pc:docMk/>
          <pc:sldMk cId="437844845" sldId="257"/>
        </pc:sldMkLst>
        <pc:spChg chg="mod">
          <ac:chgData name="Adam Lang" userId="2a6058d05ef4e292" providerId="Windows Live" clId="Web-{AE337049-595B-4DC5-A651-ED80A63D8003}" dt="2018-12-10T09:27:09.465" v="225" actId="20577"/>
          <ac:spMkLst>
            <pc:docMk/>
            <pc:sldMk cId="437844845" sldId="257"/>
            <ac:spMk id="2" creationId="{212463B9-6660-4780-84B6-CA0D8F95852A}"/>
          </ac:spMkLst>
        </pc:spChg>
        <pc:spChg chg="mod">
          <ac:chgData name="Adam Lang" userId="2a6058d05ef4e292" providerId="Windows Live" clId="Web-{AE337049-595B-4DC5-A651-ED80A63D8003}" dt="2018-12-10T09:27:08.231" v="222" actId="20577"/>
          <ac:spMkLst>
            <pc:docMk/>
            <pc:sldMk cId="437844845" sldId="257"/>
            <ac:spMk id="3" creationId="{48377734-4C09-4655-8171-A3178E3DCE42}"/>
          </ac:spMkLst>
        </pc:spChg>
      </pc:sldChg>
      <pc:sldChg chg="new del">
        <pc:chgData name="Adam Lang" userId="2a6058d05ef4e292" providerId="Windows Live" clId="Web-{AE337049-595B-4DC5-A651-ED80A63D8003}" dt="2018-12-10T09:14:52.987" v="122"/>
        <pc:sldMkLst>
          <pc:docMk/>
          <pc:sldMk cId="1857825747" sldId="257"/>
        </pc:sldMkLst>
      </pc:sldChg>
      <pc:sldChg chg="modSp new">
        <pc:chgData name="Adam Lang" userId="2a6058d05ef4e292" providerId="Windows Live" clId="Web-{AE337049-595B-4DC5-A651-ED80A63D8003}" dt="2018-12-10T10:11:27.137" v="689" actId="20577"/>
        <pc:sldMkLst>
          <pc:docMk/>
          <pc:sldMk cId="2627732756" sldId="257"/>
        </pc:sldMkLst>
        <pc:spChg chg="mod">
          <ac:chgData name="Adam Lang" userId="2a6058d05ef4e292" providerId="Windows Live" clId="Web-{AE337049-595B-4DC5-A651-ED80A63D8003}" dt="2018-12-10T09:31:22.344" v="345" actId="20577"/>
          <ac:spMkLst>
            <pc:docMk/>
            <pc:sldMk cId="2627732756" sldId="257"/>
            <ac:spMk id="2" creationId="{1A884717-9765-49BA-BFD0-D7DFDD1D9000}"/>
          </ac:spMkLst>
        </pc:spChg>
        <pc:spChg chg="mod">
          <ac:chgData name="Adam Lang" userId="2a6058d05ef4e292" providerId="Windows Live" clId="Web-{AE337049-595B-4DC5-A651-ED80A63D8003}" dt="2018-12-10T10:11:27.137" v="689" actId="20577"/>
          <ac:spMkLst>
            <pc:docMk/>
            <pc:sldMk cId="2627732756" sldId="257"/>
            <ac:spMk id="3" creationId="{0AB31224-7743-4902-93EF-26F886A221E7}"/>
          </ac:spMkLst>
        </pc:spChg>
      </pc:sldChg>
      <pc:sldChg chg="addSp modSp new del">
        <pc:chgData name="Adam Lang" userId="2a6058d05ef4e292" providerId="Windows Live" clId="Web-{AE337049-595B-4DC5-A651-ED80A63D8003}" dt="2018-12-10T09:30:22.499" v="306"/>
        <pc:sldMkLst>
          <pc:docMk/>
          <pc:sldMk cId="2787970026" sldId="257"/>
        </pc:sldMkLst>
        <pc:spChg chg="add mod">
          <ac:chgData name="Adam Lang" userId="2a6058d05ef4e292" providerId="Windows Live" clId="Web-{AE337049-595B-4DC5-A651-ED80A63D8003}" dt="2018-12-10T09:29:02.029" v="295" actId="14100"/>
          <ac:spMkLst>
            <pc:docMk/>
            <pc:sldMk cId="2787970026" sldId="257"/>
            <ac:spMk id="2" creationId="{85D7E3D8-F60B-4CBA-99C8-B254B5F774C9}"/>
          </ac:spMkLst>
        </pc:spChg>
        <pc:spChg chg="add mod">
          <ac:chgData name="Adam Lang" userId="2a6058d05ef4e292" providerId="Windows Live" clId="Web-{AE337049-595B-4DC5-A651-ED80A63D8003}" dt="2018-12-10T09:29:47.811" v="304" actId="1076"/>
          <ac:spMkLst>
            <pc:docMk/>
            <pc:sldMk cId="2787970026" sldId="257"/>
            <ac:spMk id="3" creationId="{D00898CD-AA93-4EC2-BDB7-03B25D8A72B3}"/>
          </ac:spMkLst>
        </pc:spChg>
        <pc:spChg chg="add mod">
          <ac:chgData name="Adam Lang" userId="2a6058d05ef4e292" providerId="Windows Live" clId="Web-{AE337049-595B-4DC5-A651-ED80A63D8003}" dt="2018-12-10T09:29:53.968" v="305" actId="14100"/>
          <ac:spMkLst>
            <pc:docMk/>
            <pc:sldMk cId="2787970026" sldId="257"/>
            <ac:spMk id="4" creationId="{F23059D7-6ED4-42E7-8E9E-DADDED7F899F}"/>
          </ac:spMkLst>
        </pc:spChg>
      </pc:sldChg>
      <pc:sldChg chg="addSp modSp new del">
        <pc:chgData name="Adam Lang" userId="2a6058d05ef4e292" providerId="Windows Live" clId="Web-{AE337049-595B-4DC5-A651-ED80A63D8003}" dt="2018-12-10T09:27:02.481" v="219"/>
        <pc:sldMkLst>
          <pc:docMk/>
          <pc:sldMk cId="1311344498" sldId="258"/>
        </pc:sldMkLst>
        <pc:spChg chg="add mod">
          <ac:chgData name="Adam Lang" userId="2a6058d05ef4e292" providerId="Windows Live" clId="Web-{AE337049-595B-4DC5-A651-ED80A63D8003}" dt="2018-12-10T09:26:59.028" v="216" actId="20577"/>
          <ac:spMkLst>
            <pc:docMk/>
            <pc:sldMk cId="1311344498" sldId="258"/>
            <ac:spMk id="2" creationId="{80BCD713-07DF-44C3-AB62-F6E1304888A9}"/>
          </ac:spMkLst>
        </pc:spChg>
      </pc:sldChg>
      <pc:sldChg chg="modSp new add del">
        <pc:chgData name="Adam Lang" userId="2a6058d05ef4e292" providerId="Windows Live" clId="Web-{AE337049-595B-4DC5-A651-ED80A63D8003}" dt="2018-12-10T10:58:40.763" v="1098" actId="14100"/>
        <pc:sldMkLst>
          <pc:docMk/>
          <pc:sldMk cId="3434820611" sldId="258"/>
        </pc:sldMkLst>
        <pc:spChg chg="mod">
          <ac:chgData name="Adam Lang" userId="2a6058d05ef4e292" providerId="Windows Live" clId="Web-{AE337049-595B-4DC5-A651-ED80A63D8003}" dt="2018-12-10T10:13:04.216" v="730" actId="20577"/>
          <ac:spMkLst>
            <pc:docMk/>
            <pc:sldMk cId="3434820611" sldId="258"/>
            <ac:spMk id="2" creationId="{D24B037C-A9AD-42BF-BAD7-BED60AB45F0C}"/>
          </ac:spMkLst>
        </pc:spChg>
        <pc:spChg chg="mod">
          <ac:chgData name="Adam Lang" userId="2a6058d05ef4e292" providerId="Windows Live" clId="Web-{AE337049-595B-4DC5-A651-ED80A63D8003}" dt="2018-12-10T10:58:40.763" v="1098" actId="14100"/>
          <ac:spMkLst>
            <pc:docMk/>
            <pc:sldMk cId="3434820611" sldId="258"/>
            <ac:spMk id="3" creationId="{C25DE78F-B10D-4F53-A70F-2AC67ED8F0EA}"/>
          </ac:spMkLst>
        </pc:spChg>
      </pc:sldChg>
      <pc:sldChg chg="new add del">
        <pc:chgData name="Adam Lang" userId="2a6058d05ef4e292" providerId="Windows Live" clId="Web-{AE337049-595B-4DC5-A651-ED80A63D8003}" dt="2018-12-10T10:12:12.715" v="707"/>
        <pc:sldMkLst>
          <pc:docMk/>
          <pc:sldMk cId="1971699409" sldId="25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1560A13A-DB3F-4AD5-B6AF-BDA0278A0A39}" type="datetimeFigureOut">
              <a:rPr lang="sv-SE" smtClean="0"/>
              <a:t>2018-12-13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78442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1560A13A-DB3F-4AD5-B6AF-BDA0278A0A39}" type="datetimeFigureOut">
              <a:rPr lang="sv-SE" smtClean="0"/>
              <a:t>2018-12-13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2623719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1560A13A-DB3F-4AD5-B6AF-BDA0278A0A39}" type="datetimeFigureOut">
              <a:rPr lang="sv-SE" smtClean="0"/>
              <a:t>2018-12-13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7164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1560A13A-DB3F-4AD5-B6AF-BDA0278A0A39}" type="datetimeFigureOut">
              <a:rPr lang="sv-SE" smtClean="0"/>
              <a:t>2018-12-13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1322720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1560A13A-DB3F-4AD5-B6AF-BDA0278A0A39}" type="datetimeFigureOut">
              <a:rPr lang="sv-SE" smtClean="0"/>
              <a:t>2018-12-13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418672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1560A13A-DB3F-4AD5-B6AF-BDA0278A0A39}" type="datetimeFigureOut">
              <a:rPr lang="sv-SE" smtClean="0"/>
              <a:t>2018-12-13</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592360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1560A13A-DB3F-4AD5-B6AF-BDA0278A0A39}" type="datetimeFigureOut">
              <a:rPr lang="sv-SE" smtClean="0"/>
              <a:t>2018-12-13</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277650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1560A13A-DB3F-4AD5-B6AF-BDA0278A0A39}" type="datetimeFigureOut">
              <a:rPr lang="sv-SE" smtClean="0"/>
              <a:t>2018-12-13</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256609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1560A13A-DB3F-4AD5-B6AF-BDA0278A0A39}" type="datetimeFigureOut">
              <a:rPr lang="sv-SE" smtClean="0"/>
              <a:t>2018-12-13</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311076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1560A13A-DB3F-4AD5-B6AF-BDA0278A0A39}" type="datetimeFigureOut">
              <a:rPr lang="sv-SE" smtClean="0"/>
              <a:t>2018-12-13</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1548965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1560A13A-DB3F-4AD5-B6AF-BDA0278A0A39}" type="datetimeFigureOut">
              <a:rPr lang="sv-SE" smtClean="0"/>
              <a:t>2018-12-13</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417145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60A13A-DB3F-4AD5-B6AF-BDA0278A0A39}" type="datetimeFigureOut">
              <a:rPr lang="sv-SE" smtClean="0"/>
              <a:t>2018-12-13</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C2F05B-BAF9-488D-83DE-20A7CCFAC190}" type="slidenum">
              <a:rPr lang="sv-SE" smtClean="0"/>
              <a:t>‹#›</a:t>
            </a:fld>
            <a:endParaRPr lang="sv-SE"/>
          </a:p>
        </p:txBody>
      </p:sp>
    </p:spTree>
    <p:extLst>
      <p:ext uri="{BB962C8B-B14F-4D97-AF65-F5344CB8AC3E}">
        <p14:creationId xmlns:p14="http://schemas.microsoft.com/office/powerpoint/2010/main" val="3707285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279037"/>
            <a:ext cx="9144000" cy="1219675"/>
          </a:xfrm>
        </p:spPr>
        <p:txBody>
          <a:bodyPr vert="horz" lIns="91440" tIns="45720" rIns="91440" bIns="45720" rtlCol="0" anchor="b">
            <a:normAutofit fontScale="90000"/>
          </a:bodyPr>
          <a:lstStyle/>
          <a:p>
            <a:br>
              <a:rPr lang="sv-SE">
                <a:cs typeface="Calibri Light"/>
              </a:rPr>
            </a:br>
            <a:r>
              <a:rPr lang="sv-SE">
                <a:cs typeface="Calibri Light"/>
              </a:rPr>
              <a:t>Projektarbete</a:t>
            </a:r>
          </a:p>
        </p:txBody>
      </p:sp>
      <p:sp>
        <p:nvSpPr>
          <p:cNvPr id="3" name="Underrubrik 2"/>
          <p:cNvSpPr>
            <a:spLocks noGrp="1"/>
          </p:cNvSpPr>
          <p:nvPr>
            <p:ph type="subTitle" idx="1"/>
          </p:nvPr>
        </p:nvSpPr>
        <p:spPr>
          <a:xfrm>
            <a:off x="1524000" y="2918375"/>
            <a:ext cx="9144000" cy="1783949"/>
          </a:xfrm>
        </p:spPr>
        <p:txBody>
          <a:bodyPr vert="horz" lIns="91440" tIns="45720" rIns="91440" bIns="45720" rtlCol="0" anchor="t">
            <a:normAutofit/>
          </a:bodyPr>
          <a:lstStyle/>
          <a:p>
            <a:r>
              <a:rPr lang="sv-SE">
                <a:cs typeface="Calibri"/>
              </a:rPr>
              <a:t>Stockholms Tekniska Institut</a:t>
            </a:r>
          </a:p>
          <a:p>
            <a:r>
              <a:rPr lang="sv-SE">
                <a:cs typeface="Calibri"/>
              </a:rPr>
              <a:t>Projektmetodik</a:t>
            </a:r>
          </a:p>
          <a:p>
            <a:r>
              <a:rPr lang="sv-SE">
                <a:cs typeface="Calibri"/>
              </a:rPr>
              <a:t>Adam Lang MAP 2018</a:t>
            </a:r>
          </a:p>
        </p:txBody>
      </p:sp>
    </p:spTree>
    <p:extLst>
      <p:ext uri="{BB962C8B-B14F-4D97-AF65-F5344CB8AC3E}">
        <p14:creationId xmlns:p14="http://schemas.microsoft.com/office/powerpoint/2010/main" val="3194377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ktangel 2">
            <a:extLst>
              <a:ext uri="{FF2B5EF4-FFF2-40B4-BE49-F238E27FC236}">
                <a16:creationId xmlns:a16="http://schemas.microsoft.com/office/drawing/2014/main" id="{3742373A-D400-4327-A0A6-00118C07AB4B}"/>
              </a:ext>
            </a:extLst>
          </p:cNvPr>
          <p:cNvSpPr/>
          <p:nvPr/>
        </p:nvSpPr>
        <p:spPr>
          <a:xfrm>
            <a:off x="2120780" y="160091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 name="Rektangel 3">
            <a:extLst>
              <a:ext uri="{FF2B5EF4-FFF2-40B4-BE49-F238E27FC236}">
                <a16:creationId xmlns:a16="http://schemas.microsoft.com/office/drawing/2014/main" id="{EA2BEC44-4823-4FBC-80B5-BDC11B7F9490}"/>
              </a:ext>
            </a:extLst>
          </p:cNvPr>
          <p:cNvSpPr/>
          <p:nvPr/>
        </p:nvSpPr>
        <p:spPr>
          <a:xfrm>
            <a:off x="3545078" y="251246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Rektangel 4">
            <a:extLst>
              <a:ext uri="{FF2B5EF4-FFF2-40B4-BE49-F238E27FC236}">
                <a16:creationId xmlns:a16="http://schemas.microsoft.com/office/drawing/2014/main" id="{256CD806-B582-4C16-BBA1-63A89921A8D4}"/>
              </a:ext>
            </a:extLst>
          </p:cNvPr>
          <p:cNvSpPr/>
          <p:nvPr/>
        </p:nvSpPr>
        <p:spPr>
          <a:xfrm>
            <a:off x="5026348" y="342401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Rektangel 5">
            <a:extLst>
              <a:ext uri="{FF2B5EF4-FFF2-40B4-BE49-F238E27FC236}">
                <a16:creationId xmlns:a16="http://schemas.microsoft.com/office/drawing/2014/main" id="{8DB9511E-D79D-469D-97DC-667D7BE30128}"/>
              </a:ext>
            </a:extLst>
          </p:cNvPr>
          <p:cNvSpPr/>
          <p:nvPr/>
        </p:nvSpPr>
        <p:spPr>
          <a:xfrm>
            <a:off x="6422160" y="4335563"/>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Pil: nedåtböjd 6">
            <a:extLst>
              <a:ext uri="{FF2B5EF4-FFF2-40B4-BE49-F238E27FC236}">
                <a16:creationId xmlns:a16="http://schemas.microsoft.com/office/drawing/2014/main" id="{C2491896-CB93-413F-8404-C1762305D54D}"/>
              </a:ext>
            </a:extLst>
          </p:cNvPr>
          <p:cNvSpPr/>
          <p:nvPr/>
        </p:nvSpPr>
        <p:spPr>
          <a:xfrm rot="900000">
            <a:off x="2473058" y="833677"/>
            <a:ext cx="2149068" cy="89531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8" name="Pil: nedåtböjd 7">
            <a:extLst>
              <a:ext uri="{FF2B5EF4-FFF2-40B4-BE49-F238E27FC236}">
                <a16:creationId xmlns:a16="http://schemas.microsoft.com/office/drawing/2014/main" id="{4F642414-504F-4572-969F-9BB907ECFD3C}"/>
              </a:ext>
            </a:extLst>
          </p:cNvPr>
          <p:cNvSpPr/>
          <p:nvPr/>
        </p:nvSpPr>
        <p:spPr>
          <a:xfrm rot="2340000">
            <a:off x="4178934" y="2110972"/>
            <a:ext cx="2056489" cy="80273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9" name="Multiplikationstecken 8">
            <a:extLst>
              <a:ext uri="{FF2B5EF4-FFF2-40B4-BE49-F238E27FC236}">
                <a16:creationId xmlns:a16="http://schemas.microsoft.com/office/drawing/2014/main" id="{87D6CCEE-877B-4A19-BC7F-5F7F32F80C31}"/>
              </a:ext>
            </a:extLst>
          </p:cNvPr>
          <p:cNvSpPr/>
          <p:nvPr/>
        </p:nvSpPr>
        <p:spPr>
          <a:xfrm>
            <a:off x="4591938" y="3167642"/>
            <a:ext cx="1768978" cy="142714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 name="Pil: nedåtböjd 10">
            <a:extLst>
              <a:ext uri="{FF2B5EF4-FFF2-40B4-BE49-F238E27FC236}">
                <a16:creationId xmlns:a16="http://schemas.microsoft.com/office/drawing/2014/main" id="{3D618F9B-3DCC-424B-8A32-39A56EB7A941}"/>
              </a:ext>
            </a:extLst>
          </p:cNvPr>
          <p:cNvSpPr/>
          <p:nvPr/>
        </p:nvSpPr>
        <p:spPr>
          <a:xfrm rot="2340000">
            <a:off x="6001291" y="2979387"/>
            <a:ext cx="1949667" cy="88819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2" name="textruta 11">
            <a:extLst>
              <a:ext uri="{FF2B5EF4-FFF2-40B4-BE49-F238E27FC236}">
                <a16:creationId xmlns:a16="http://schemas.microsoft.com/office/drawing/2014/main" id="{BDAB4F61-272F-4914-8C83-E9313F891284}"/>
              </a:ext>
            </a:extLst>
          </p:cNvPr>
          <p:cNvSpPr txBox="1"/>
          <p:nvPr/>
        </p:nvSpPr>
        <p:spPr>
          <a:xfrm>
            <a:off x="3485259" y="5475717"/>
            <a:ext cx="4794190" cy="132343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v-SE" sz="2000" b="1" dirty="0">
                <a:solidFill>
                  <a:srgbClr val="0070C0"/>
                </a:solidFill>
                <a:latin typeface="Calibri"/>
                <a:cs typeface="Calibri"/>
              </a:rPr>
              <a:t>Kan inte ändra i processens förlopp utan måste göra klart produkten. Hög risk och kostnader om man upptäcker ändringar sent.</a:t>
            </a:r>
          </a:p>
        </p:txBody>
      </p:sp>
      <p:sp>
        <p:nvSpPr>
          <p:cNvPr id="2" name="textruta 1">
            <a:extLst>
              <a:ext uri="{FF2B5EF4-FFF2-40B4-BE49-F238E27FC236}">
                <a16:creationId xmlns:a16="http://schemas.microsoft.com/office/drawing/2014/main" id="{25409C66-F94A-44B4-B66E-51D09F6A42FD}"/>
              </a:ext>
            </a:extLst>
          </p:cNvPr>
          <p:cNvSpPr txBox="1"/>
          <p:nvPr/>
        </p:nvSpPr>
        <p:spPr>
          <a:xfrm>
            <a:off x="4510755" y="839624"/>
            <a:ext cx="27432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sv-SE" sz="2400" b="1" dirty="0">
                <a:solidFill>
                  <a:srgbClr val="0070C0"/>
                </a:solidFill>
              </a:rPr>
              <a:t>Vattenfall</a:t>
            </a:r>
          </a:p>
        </p:txBody>
      </p:sp>
      <p:cxnSp>
        <p:nvCxnSpPr>
          <p:cNvPr id="10" name="Rak pilkoppling 9">
            <a:extLst>
              <a:ext uri="{FF2B5EF4-FFF2-40B4-BE49-F238E27FC236}">
                <a16:creationId xmlns:a16="http://schemas.microsoft.com/office/drawing/2014/main" id="{FC8C64D3-0945-4665-9E91-180DCEAE1F44}"/>
              </a:ext>
            </a:extLst>
          </p:cNvPr>
          <p:cNvCxnSpPr/>
          <p:nvPr/>
        </p:nvCxnSpPr>
        <p:spPr>
          <a:xfrm flipV="1">
            <a:off x="4734369" y="4495086"/>
            <a:ext cx="366045" cy="96567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8" name="textruta 17">
            <a:extLst>
              <a:ext uri="{FF2B5EF4-FFF2-40B4-BE49-F238E27FC236}">
                <a16:creationId xmlns:a16="http://schemas.microsoft.com/office/drawing/2014/main" id="{9B4E453E-E33C-40DF-B412-F837D7C5DC57}"/>
              </a:ext>
            </a:extLst>
          </p:cNvPr>
          <p:cNvSpPr txBox="1"/>
          <p:nvPr/>
        </p:nvSpPr>
        <p:spPr>
          <a:xfrm>
            <a:off x="8356363" y="1117362"/>
            <a:ext cx="2743200" cy="373794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sv-SE" sz="2000" b="1" dirty="0">
                <a:solidFill>
                  <a:srgbClr val="0070C0"/>
                </a:solidFill>
              </a:rPr>
              <a:t>Jag tycker att</a:t>
            </a:r>
            <a:r>
              <a:rPr lang="sv-SE" sz="2000" b="1" dirty="0">
                <a:solidFill>
                  <a:srgbClr val="0070C0"/>
                </a:solidFill>
                <a:cs typeface="Calibri"/>
              </a:rPr>
              <a:t> vattenfallsmetoden är logisk men även fast den används frekvent idag så uppfattar jag den ändå som lite omodern just för att det är en enformig metod.</a:t>
            </a:r>
          </a:p>
        </p:txBody>
      </p:sp>
    </p:spTree>
    <p:extLst>
      <p:ext uri="{BB962C8B-B14F-4D97-AF65-F5344CB8AC3E}">
        <p14:creationId xmlns:p14="http://schemas.microsoft.com/office/powerpoint/2010/main" val="745333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 1">
            <a:extLst>
              <a:ext uri="{FF2B5EF4-FFF2-40B4-BE49-F238E27FC236}">
                <a16:creationId xmlns:a16="http://schemas.microsoft.com/office/drawing/2014/main" id="{43B392FA-A390-4925-A9B4-E8B4BA115865}"/>
              </a:ext>
            </a:extLst>
          </p:cNvPr>
          <p:cNvSpPr/>
          <p:nvPr/>
        </p:nvSpPr>
        <p:spPr>
          <a:xfrm>
            <a:off x="3096426" y="860277"/>
            <a:ext cx="5258512" cy="43754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Pil: nedåtböjd 2">
            <a:extLst>
              <a:ext uri="{FF2B5EF4-FFF2-40B4-BE49-F238E27FC236}">
                <a16:creationId xmlns:a16="http://schemas.microsoft.com/office/drawing/2014/main" id="{28B30B41-A134-4B4F-A79D-DE1DFAF4C3D9}"/>
              </a:ext>
            </a:extLst>
          </p:cNvPr>
          <p:cNvSpPr/>
          <p:nvPr/>
        </p:nvSpPr>
        <p:spPr>
          <a:xfrm rot="2340000">
            <a:off x="6200523" y="543389"/>
            <a:ext cx="3053497" cy="1222903"/>
          </a:xfrm>
          <a:prstGeom prst="curved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4" name="Pil: nedåtböjd 3">
            <a:extLst>
              <a:ext uri="{FF2B5EF4-FFF2-40B4-BE49-F238E27FC236}">
                <a16:creationId xmlns:a16="http://schemas.microsoft.com/office/drawing/2014/main" id="{4BF16C76-DDF4-4E6B-9749-4EA4EB0DA392}"/>
              </a:ext>
            </a:extLst>
          </p:cNvPr>
          <p:cNvSpPr/>
          <p:nvPr/>
        </p:nvSpPr>
        <p:spPr>
          <a:xfrm rot="7740000">
            <a:off x="6558948" y="3911846"/>
            <a:ext cx="3153197" cy="1265632"/>
          </a:xfrm>
          <a:prstGeom prst="curved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5" name="textruta 4">
            <a:extLst>
              <a:ext uri="{FF2B5EF4-FFF2-40B4-BE49-F238E27FC236}">
                <a16:creationId xmlns:a16="http://schemas.microsoft.com/office/drawing/2014/main" id="{E48FA2ED-A554-4019-A093-219DF5DE4004}"/>
              </a:ext>
            </a:extLst>
          </p:cNvPr>
          <p:cNvSpPr txBox="1"/>
          <p:nvPr/>
        </p:nvSpPr>
        <p:spPr>
          <a:xfrm>
            <a:off x="4432419" y="5518446"/>
            <a:ext cx="2743200"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v-SE" b="1" dirty="0">
                <a:solidFill>
                  <a:srgbClr val="0070C0"/>
                </a:solidFill>
                <a:latin typeface="Calibri"/>
                <a:cs typeface="Calibri"/>
              </a:rPr>
              <a:t>Kan gå tillbaka och ändra i sprinten. Mycket mer flexibelt och snabbare resultat.</a:t>
            </a:r>
          </a:p>
        </p:txBody>
      </p:sp>
      <p:sp>
        <p:nvSpPr>
          <p:cNvPr id="6" name="Pil: nedåtböjd 5">
            <a:extLst>
              <a:ext uri="{FF2B5EF4-FFF2-40B4-BE49-F238E27FC236}">
                <a16:creationId xmlns:a16="http://schemas.microsoft.com/office/drawing/2014/main" id="{108987D1-1940-4E30-92EE-8B1625ECD013}"/>
              </a:ext>
            </a:extLst>
          </p:cNvPr>
          <p:cNvSpPr/>
          <p:nvPr/>
        </p:nvSpPr>
        <p:spPr>
          <a:xfrm rot="15060000">
            <a:off x="1157072" y="3171487"/>
            <a:ext cx="3395328" cy="1436548"/>
          </a:xfrm>
          <a:prstGeom prst="curved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8" name="Pil: uppåtböjd 7">
            <a:extLst>
              <a:ext uri="{FF2B5EF4-FFF2-40B4-BE49-F238E27FC236}">
                <a16:creationId xmlns:a16="http://schemas.microsoft.com/office/drawing/2014/main" id="{049C2B0C-AF33-4D2D-AF8D-7F2C3E3D3547}"/>
              </a:ext>
            </a:extLst>
          </p:cNvPr>
          <p:cNvSpPr/>
          <p:nvPr/>
        </p:nvSpPr>
        <p:spPr>
          <a:xfrm rot="4920000">
            <a:off x="-112094" y="3128563"/>
            <a:ext cx="4627348" cy="1721408"/>
          </a:xfrm>
          <a:prstGeom prst="curved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7" name="textruta 6">
            <a:extLst>
              <a:ext uri="{FF2B5EF4-FFF2-40B4-BE49-F238E27FC236}">
                <a16:creationId xmlns:a16="http://schemas.microsoft.com/office/drawing/2014/main" id="{E87FD46C-5296-49EC-BE9F-50EEBFAAB33D}"/>
              </a:ext>
            </a:extLst>
          </p:cNvPr>
          <p:cNvSpPr txBox="1"/>
          <p:nvPr/>
        </p:nvSpPr>
        <p:spPr>
          <a:xfrm>
            <a:off x="5023503" y="234297"/>
            <a:ext cx="27432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sv-SE" sz="2400" b="1" dirty="0" err="1">
                <a:solidFill>
                  <a:srgbClr val="0070C0"/>
                </a:solidFill>
              </a:rPr>
              <a:t>Scrum</a:t>
            </a:r>
          </a:p>
        </p:txBody>
      </p:sp>
      <p:sp>
        <p:nvSpPr>
          <p:cNvPr id="9" name="textruta 8">
            <a:extLst>
              <a:ext uri="{FF2B5EF4-FFF2-40B4-BE49-F238E27FC236}">
                <a16:creationId xmlns:a16="http://schemas.microsoft.com/office/drawing/2014/main" id="{FD7C537D-996B-427E-A827-282C5AFFEEB8}"/>
              </a:ext>
            </a:extLst>
          </p:cNvPr>
          <p:cNvSpPr txBox="1"/>
          <p:nvPr/>
        </p:nvSpPr>
        <p:spPr>
          <a:xfrm>
            <a:off x="9339129" y="775531"/>
            <a:ext cx="2743200" cy="558460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sv-SE" sz="2000" b="1" dirty="0" err="1">
                <a:solidFill>
                  <a:srgbClr val="0070C0"/>
                </a:solidFill>
                <a:cs typeface="Calibri"/>
              </a:rPr>
              <a:t>Scrum</a:t>
            </a:r>
            <a:r>
              <a:rPr lang="sv-SE" sz="2000" b="1" dirty="0">
                <a:solidFill>
                  <a:srgbClr val="0070C0"/>
                </a:solidFill>
                <a:cs typeface="Calibri"/>
              </a:rPr>
              <a:t> anser jag vara lite mer komplex men när man väl har lärt sig hur det fungerar så föredrar jag denna metod framför traditionella just för att man kan gå tillbaka och ändra sina misstag om det behövs och att man börjar med det som är högst prioriterat. </a:t>
            </a:r>
            <a:endParaRPr lang="sv-SE" sz="2000">
              <a:solidFill>
                <a:srgbClr val="0070C0"/>
              </a:solidFill>
            </a:endParaRPr>
          </a:p>
        </p:txBody>
      </p:sp>
    </p:spTree>
    <p:extLst>
      <p:ext uri="{BB962C8B-B14F-4D97-AF65-F5344CB8AC3E}">
        <p14:creationId xmlns:p14="http://schemas.microsoft.com/office/powerpoint/2010/main" val="1032710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 1">
            <a:extLst>
              <a:ext uri="{FF2B5EF4-FFF2-40B4-BE49-F238E27FC236}">
                <a16:creationId xmlns:a16="http://schemas.microsoft.com/office/drawing/2014/main" id="{F7E2AE3D-B050-45DF-ACAB-C0F02FE21125}"/>
              </a:ext>
            </a:extLst>
          </p:cNvPr>
          <p:cNvSpPr/>
          <p:nvPr/>
        </p:nvSpPr>
        <p:spPr>
          <a:xfrm>
            <a:off x="2476858" y="660874"/>
            <a:ext cx="6497651" cy="5785502"/>
          </a:xfrm>
          <a:prstGeom prst="ellipse">
            <a:avLst/>
          </a:prstGeom>
          <a:solidFill>
            <a:schemeClr val="accent1">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ruta 2">
            <a:extLst>
              <a:ext uri="{FF2B5EF4-FFF2-40B4-BE49-F238E27FC236}">
                <a16:creationId xmlns:a16="http://schemas.microsoft.com/office/drawing/2014/main" id="{062EDD66-53C8-464C-8C09-C1E139AB3B1D}"/>
              </a:ext>
            </a:extLst>
          </p:cNvPr>
          <p:cNvSpPr txBox="1"/>
          <p:nvPr/>
        </p:nvSpPr>
        <p:spPr>
          <a:xfrm>
            <a:off x="4667427" y="29642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v-SE" dirty="0">
                <a:latin typeface="Arial"/>
                <a:cs typeface="Arial"/>
              </a:rPr>
              <a:t>Product Planning</a:t>
            </a:r>
          </a:p>
        </p:txBody>
      </p:sp>
      <p:sp>
        <p:nvSpPr>
          <p:cNvPr id="4" name="textruta 3">
            <a:extLst>
              <a:ext uri="{FF2B5EF4-FFF2-40B4-BE49-F238E27FC236}">
                <a16:creationId xmlns:a16="http://schemas.microsoft.com/office/drawing/2014/main" id="{F6A2634F-AABF-486F-8EB8-5C1BF22D7EF6}"/>
              </a:ext>
            </a:extLst>
          </p:cNvPr>
          <p:cNvSpPr txBox="1"/>
          <p:nvPr/>
        </p:nvSpPr>
        <p:spPr>
          <a:xfrm>
            <a:off x="7131465" y="661587"/>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v-SE" dirty="0">
                <a:latin typeface="Arial"/>
                <a:cs typeface="Arial"/>
              </a:rPr>
              <a:t>Product </a:t>
            </a:r>
            <a:r>
              <a:rPr lang="sv-SE" dirty="0" err="1">
                <a:latin typeface="Arial"/>
                <a:cs typeface="Arial"/>
              </a:rPr>
              <a:t>Backlog</a:t>
            </a:r>
          </a:p>
        </p:txBody>
      </p:sp>
      <p:sp>
        <p:nvSpPr>
          <p:cNvPr id="5" name="textruta 4">
            <a:extLst>
              <a:ext uri="{FF2B5EF4-FFF2-40B4-BE49-F238E27FC236}">
                <a16:creationId xmlns:a16="http://schemas.microsoft.com/office/drawing/2014/main" id="{5D69B5E5-7989-4251-B904-E8ABEC0E4B98}"/>
              </a:ext>
            </a:extLst>
          </p:cNvPr>
          <p:cNvSpPr txBox="1"/>
          <p:nvPr/>
        </p:nvSpPr>
        <p:spPr>
          <a:xfrm>
            <a:off x="8584251" y="1715568"/>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v-SE">
                <a:latin typeface="Arial"/>
                <a:cs typeface="Arial"/>
              </a:rPr>
              <a:t>Sprint planning meeting(User stories)</a:t>
            </a:r>
          </a:p>
        </p:txBody>
      </p:sp>
      <p:sp>
        <p:nvSpPr>
          <p:cNvPr id="6" name="textruta 5">
            <a:extLst>
              <a:ext uri="{FF2B5EF4-FFF2-40B4-BE49-F238E27FC236}">
                <a16:creationId xmlns:a16="http://schemas.microsoft.com/office/drawing/2014/main" id="{FC0525BD-9FCE-4BD3-8595-8A5D8AC32439}"/>
              </a:ext>
            </a:extLst>
          </p:cNvPr>
          <p:cNvSpPr txBox="1"/>
          <p:nvPr/>
        </p:nvSpPr>
        <p:spPr>
          <a:xfrm>
            <a:off x="8968811" y="3182596"/>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v-SE">
                <a:latin typeface="Arial"/>
                <a:cs typeface="Arial"/>
              </a:rPr>
              <a:t>Sprint backlog</a:t>
            </a:r>
          </a:p>
        </p:txBody>
      </p:sp>
      <p:sp>
        <p:nvSpPr>
          <p:cNvPr id="7" name="textruta 6">
            <a:extLst>
              <a:ext uri="{FF2B5EF4-FFF2-40B4-BE49-F238E27FC236}">
                <a16:creationId xmlns:a16="http://schemas.microsoft.com/office/drawing/2014/main" id="{25DB3E20-B880-456D-9D89-473B350A9D77}"/>
              </a:ext>
            </a:extLst>
          </p:cNvPr>
          <p:cNvSpPr txBox="1"/>
          <p:nvPr/>
        </p:nvSpPr>
        <p:spPr>
          <a:xfrm>
            <a:off x="8626979" y="4692353"/>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sv-SE">
                <a:latin typeface="Arial"/>
                <a:cs typeface="Arial"/>
              </a:rPr>
              <a:t>Sprint</a:t>
            </a:r>
          </a:p>
        </p:txBody>
      </p:sp>
      <p:sp>
        <p:nvSpPr>
          <p:cNvPr id="8" name="textruta 7">
            <a:extLst>
              <a:ext uri="{FF2B5EF4-FFF2-40B4-BE49-F238E27FC236}">
                <a16:creationId xmlns:a16="http://schemas.microsoft.com/office/drawing/2014/main" id="{344A2B82-699D-4E13-9043-D6271348C9C4}"/>
              </a:ext>
            </a:extLst>
          </p:cNvPr>
          <p:cNvSpPr txBox="1"/>
          <p:nvPr/>
        </p:nvSpPr>
        <p:spPr>
          <a:xfrm>
            <a:off x="7473297" y="5881643"/>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v-SE">
                <a:latin typeface="Arial"/>
                <a:cs typeface="Arial"/>
              </a:rPr>
              <a:t>Sprint Review</a:t>
            </a:r>
          </a:p>
        </p:txBody>
      </p:sp>
      <p:sp>
        <p:nvSpPr>
          <p:cNvPr id="9" name="textruta 8">
            <a:extLst>
              <a:ext uri="{FF2B5EF4-FFF2-40B4-BE49-F238E27FC236}">
                <a16:creationId xmlns:a16="http://schemas.microsoft.com/office/drawing/2014/main" id="{90F6FB05-5C1D-4DF3-AF66-01BB9E377EC7}"/>
              </a:ext>
            </a:extLst>
          </p:cNvPr>
          <p:cNvSpPr txBox="1"/>
          <p:nvPr/>
        </p:nvSpPr>
        <p:spPr>
          <a:xfrm>
            <a:off x="4824101" y="6387269"/>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v-SE">
                <a:latin typeface="Arial"/>
                <a:cs typeface="Arial"/>
              </a:rPr>
              <a:t>Sprint retrospective</a:t>
            </a:r>
          </a:p>
        </p:txBody>
      </p:sp>
      <p:sp>
        <p:nvSpPr>
          <p:cNvPr id="10" name="textruta 9">
            <a:extLst>
              <a:ext uri="{FF2B5EF4-FFF2-40B4-BE49-F238E27FC236}">
                <a16:creationId xmlns:a16="http://schemas.microsoft.com/office/drawing/2014/main" id="{2578991C-865E-4050-B1E2-444AF64C25F0}"/>
              </a:ext>
            </a:extLst>
          </p:cNvPr>
          <p:cNvSpPr txBox="1"/>
          <p:nvPr/>
        </p:nvSpPr>
        <p:spPr>
          <a:xfrm>
            <a:off x="2587951" y="6016951"/>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sv-SE">
                <a:latin typeface="Arial"/>
                <a:cs typeface="Arial"/>
              </a:rPr>
              <a:t>Timebox</a:t>
            </a:r>
          </a:p>
        </p:txBody>
      </p:sp>
      <p:sp>
        <p:nvSpPr>
          <p:cNvPr id="11" name="textruta 10">
            <a:extLst>
              <a:ext uri="{FF2B5EF4-FFF2-40B4-BE49-F238E27FC236}">
                <a16:creationId xmlns:a16="http://schemas.microsoft.com/office/drawing/2014/main" id="{49C45F0D-1BF0-4A13-A353-C49A5800AA70}"/>
              </a:ext>
            </a:extLst>
          </p:cNvPr>
          <p:cNvSpPr txBox="1"/>
          <p:nvPr/>
        </p:nvSpPr>
        <p:spPr>
          <a:xfrm>
            <a:off x="1491241" y="422233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v-SE">
                <a:latin typeface="Arial"/>
                <a:cs typeface="Arial"/>
              </a:rPr>
              <a:t>Sprint 2</a:t>
            </a:r>
          </a:p>
        </p:txBody>
      </p:sp>
      <p:cxnSp>
        <p:nvCxnSpPr>
          <p:cNvPr id="12" name="Rak pilkoppling 11">
            <a:extLst>
              <a:ext uri="{FF2B5EF4-FFF2-40B4-BE49-F238E27FC236}">
                <a16:creationId xmlns:a16="http://schemas.microsoft.com/office/drawing/2014/main" id="{F458D890-9CC5-40B3-A25B-EAFDAA63E217}"/>
              </a:ext>
            </a:extLst>
          </p:cNvPr>
          <p:cNvCxnSpPr/>
          <p:nvPr/>
        </p:nvCxnSpPr>
        <p:spPr>
          <a:xfrm flipV="1">
            <a:off x="4485117" y="2387126"/>
            <a:ext cx="3862697" cy="360062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3" name="textruta 12">
            <a:extLst>
              <a:ext uri="{FF2B5EF4-FFF2-40B4-BE49-F238E27FC236}">
                <a16:creationId xmlns:a16="http://schemas.microsoft.com/office/drawing/2014/main" id="{65F360BE-8C05-4B15-89D0-B0C52882F6E1}"/>
              </a:ext>
            </a:extLst>
          </p:cNvPr>
          <p:cNvSpPr txBox="1"/>
          <p:nvPr/>
        </p:nvSpPr>
        <p:spPr>
          <a:xfrm>
            <a:off x="1420026" y="846746"/>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v-SE">
                <a:latin typeface="Arial"/>
                <a:cs typeface="Arial"/>
              </a:rPr>
              <a:t>DoD Definition of Done</a:t>
            </a:r>
          </a:p>
        </p:txBody>
      </p:sp>
    </p:spTree>
    <p:extLst>
      <p:ext uri="{BB962C8B-B14F-4D97-AF65-F5344CB8AC3E}">
        <p14:creationId xmlns:p14="http://schemas.microsoft.com/office/powerpoint/2010/main" val="166283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Bredbild</PresentationFormat>
  <Slides>4</Slides>
  <Notes>0</Notes>
  <HiddenSlides>0</HiddenSlides>
  <ScaleCrop>false</ScaleCrop>
  <HeadingPairs>
    <vt:vector size="4" baseType="variant">
      <vt:variant>
        <vt:lpstr>Tema</vt:lpstr>
      </vt:variant>
      <vt:variant>
        <vt:i4>1</vt:i4>
      </vt:variant>
      <vt:variant>
        <vt:lpstr>Bildrubriker</vt:lpstr>
      </vt:variant>
      <vt:variant>
        <vt:i4>4</vt:i4>
      </vt:variant>
    </vt:vector>
  </HeadingPairs>
  <TitlesOfParts>
    <vt:vector size="5" baseType="lpstr">
      <vt:lpstr>Office-tema</vt:lpstr>
      <vt:lpstr> Projektarbete</vt:lpstr>
      <vt:lpstr>PowerPoint-presentation</vt:lpstr>
      <vt:lpstr>PowerPoint-presentation</vt:lpstr>
      <vt:lpstr>PowerPoint-presentation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c:title>
  <dc:creator/>
  <cp:revision>391</cp:revision>
  <dcterms:created xsi:type="dcterms:W3CDTF">2012-08-10T12:10:31Z</dcterms:created>
  <dcterms:modified xsi:type="dcterms:W3CDTF">2018-12-13T19:17:21Z</dcterms:modified>
</cp:coreProperties>
</file>