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FE6F5-3D80-B2CB-4CCC-A311B4AAC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580B40-CD19-0B07-2732-ACCE48691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AC8F4-DBBF-589D-8FEA-A0D80DC2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25847-6AC0-192C-AB57-DC343A82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180918-2A46-D310-7F9F-B35EE6BB6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94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B77B1-148A-C228-B1B8-45F78743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48E419-E9C6-67D9-D889-A570A270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C775C8-7C72-0378-EF8E-47932AFD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B8652-4614-549E-9E6F-A816121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7D3338-2CDC-E840-DE2F-C9B24AA7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18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AFEA68-69B7-4DCD-B096-06BFF2A51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9095C40-12A1-13CD-C933-9A9B3BC23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45072-DE66-76A7-5FD1-FFFE52BC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7C5F03-954C-1C49-9207-67FE9220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373C69-807C-3F61-C064-399DD808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76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D0876-D2C5-E6E5-24AB-C2B00838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1E39A-1F39-751D-ADEC-954466C7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D48657-BACE-541D-5958-09D118A6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7E470-80C8-699D-1E6D-4DFC502C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F653F4-48FA-6F66-DDA0-0EF0F030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31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F0AD-9A52-BF6A-CE40-E20829FF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AA0B58-4B8D-D52F-C2FE-E4995FCC7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82B717-4761-8BF5-A45A-BBB000F6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98ADA-4C3B-5466-1A2B-16E5593A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0D3591-1DF3-88C4-79C3-2B40DCAA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4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F2D3D-BB77-AA39-A1F0-5D52D747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60511-CCA4-EE11-463B-410AE816E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6CF8FF-333D-11A3-FC06-AC7EBEA77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9464DE-668E-BABA-5DC3-1F6EDC78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8535BF-0035-3275-9912-04B91B12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7738D8-63F9-A82A-6545-AD5AF173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3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9660E5-6B46-160A-05B2-01AE6B43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D1F640-1E4D-B9D9-06CD-00945891C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2AF7AF-D262-2158-FE9D-594A3CBC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B2DA661-D5DF-0672-C559-EF344CF1B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73CE3BD-0644-004D-E5E3-C5BBD8CB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6AE27D-E7FA-4D7D-ABA0-A492A7F1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843E89-6146-45F4-8F6F-252C184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6227DBC-8793-BAEC-D4CA-4DD2918B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08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952BD-9E26-3943-F1E3-AA897EE0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256653F-334D-DC6E-589D-A5A95F63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19D14D-0429-4927-6AF8-3C05695F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BD67CC-1C3E-110A-1633-4CBF1802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848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735BDC-A546-BF00-DF45-471E0DF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D0E0A82-6251-56F0-D503-22B44FDE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B15B2D-4334-AB6B-1038-B5519C0C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75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A4121-DCBC-2771-4208-33822043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5FF830-F236-0DB5-1C2D-9AFCEA71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07CA09-8DB4-3490-53E4-A48056176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585003-F174-1D1E-DE65-A061CA9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D09477-DBD5-0122-AF17-9D880DF9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F1F014-7FA1-CA4B-78C4-0E4D8BF6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D8BF3-BAF7-014B-B0FB-E6FB16A1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0D7AC4-E534-6AF0-7B3F-244DECA30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1257E1-E3CF-AFA7-655B-38E8C1842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AA6608-259C-4E11-3185-70AC2493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B2B190-99B2-0694-0F8D-18E935E0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564414-46C7-E1BB-1E14-69167598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8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30E8FE-EEDD-1D86-F60E-EC7D85F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B25F96-A20E-7C28-647E-9C9B4977F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CD74F-6185-8B4C-7FB9-8BCF4966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C6E88-8268-41DF-AB70-3C6FB3488E03}" type="datetimeFigureOut">
              <a:rPr lang="zh-TW" altLang="en-US" smtClean="0"/>
              <a:t>2025/10/28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FD4E44-C0BB-80F9-1780-FCACD9513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9D763-1E6F-6A2D-959E-DFDBFC6E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D4D13-8184-4468-8C59-39760E1009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31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C0CFDF-FB6F-66BB-D5A3-D9BF8B7A2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軸向說明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40FCE-ACCE-2373-6D4A-E1607D7A1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9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164E9-6B63-E63D-A19E-E10A7F04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7B6ECB-CB8A-8D76-27BB-8C38B0FA6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8054"/>
              </p:ext>
            </p:extLst>
          </p:nvPr>
        </p:nvGraphicFramePr>
        <p:xfrm>
          <a:off x="1413949" y="288226"/>
          <a:ext cx="81280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350143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418635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0988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4175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</a:t>
                      </a:r>
                      <a:r>
                        <a:rPr lang="zh-TW" altLang="en-US" sz="1400" dirty="0"/>
                        <a:t> 版</a:t>
                      </a:r>
                      <a:r>
                        <a:rPr lang="en-US" altLang="zh-TW" sz="1400" dirty="0"/>
                        <a:t> PD </a:t>
                      </a:r>
                      <a:r>
                        <a:rPr lang="zh-TW" altLang="en-US" sz="1400" dirty="0"/>
                        <a:t>編號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PD3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7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FPGA </a:t>
                      </a:r>
                      <a:r>
                        <a:rPr lang="zh-TW" altLang="en-US" sz="1400" dirty="0"/>
                        <a:t>對應軸向</a:t>
                      </a: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0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FPGA</a:t>
                      </a:r>
                      <a:r>
                        <a:rPr lang="zh-TW" altLang="en-US" sz="1400" dirty="0"/>
                        <a:t> 參數容器對應 </a:t>
                      </a:r>
                      <a:r>
                        <a:rPr lang="en-US" altLang="zh-TW" sz="1400" dirty="0"/>
                        <a:t>cmd </a:t>
                      </a:r>
                      <a:r>
                        <a:rPr lang="zh-TW" altLang="en-US" sz="1400" dirty="0"/>
                        <a:t>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81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對應</a:t>
                      </a:r>
                      <a:r>
                        <a:rPr lang="en-US" altLang="zh-TW" sz="1400" dirty="0"/>
                        <a:t>ADC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ADC_1_1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ADC_2_2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ADC_2_1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6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FPGA </a:t>
                      </a:r>
                      <a:r>
                        <a:rPr lang="zh-TW" altLang="en-US" sz="1400" dirty="0"/>
                        <a:t>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o_step_2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851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Mis-alignment </a:t>
                      </a:r>
                      <a:r>
                        <a:rPr lang="zh-TW" altLang="en-US" sz="1400" dirty="0"/>
                        <a:t>參數對應通道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ch4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64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實際組裝軸向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64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400" dirty="0"/>
                        <a:t>對應</a:t>
                      </a:r>
                      <a:r>
                        <a:rPr lang="zh-TW" altLang="en-US" sz="1400"/>
                        <a:t>溫度計編號 與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/>
                        <a:t>FPGA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reg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FOG_TEMP1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temp_rdata_2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FOG_TEMP3</a:t>
                      </a:r>
                    </a:p>
                    <a:p>
                      <a:r>
                        <a:rPr lang="en-US" altLang="zh-TW" sz="1400" dirty="0"/>
                        <a:t>temp_rdata_3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FOG_TEMP2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temp_rdata_4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19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Sensor</a:t>
                      </a:r>
                      <a:r>
                        <a:rPr lang="zh-TW" altLang="en-US" sz="1400" dirty="0"/>
                        <a:t> 版</a:t>
                      </a:r>
                      <a:r>
                        <a:rPr lang="en-US" altLang="zh-TW" sz="1400" dirty="0"/>
                        <a:t> DAC</a:t>
                      </a:r>
                      <a:r>
                        <a:rPr lang="zh-TW" altLang="en-US" sz="1400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DAC1 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DAC3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DAC2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875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Dump fog </a:t>
                      </a:r>
                      <a:r>
                        <a:rPr lang="zh-TW" altLang="en-US" sz="1400" dirty="0"/>
                        <a:t>參數時送出通道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ch2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009047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2E4A8F3-674C-5690-5E8A-09047DB48E4A}"/>
              </a:ext>
            </a:extLst>
          </p:cNvPr>
          <p:cNvSpPr txBox="1"/>
          <p:nvPr/>
        </p:nvSpPr>
        <p:spPr>
          <a:xfrm>
            <a:off x="819471" y="4549676"/>
            <a:ext cx="11151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若實際安裝軸向變更，</a:t>
            </a:r>
            <a:r>
              <a:rPr lang="en-US" altLang="zh-TW" dirty="0"/>
              <a:t>MCU</a:t>
            </a:r>
            <a:r>
              <a:rPr lang="zh-TW" altLang="en-US" dirty="0"/>
              <a:t>程式需變更以下部分</a:t>
            </a:r>
            <a:r>
              <a:rPr lang="en-US" altLang="zh-TW" dirty="0"/>
              <a:t>: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根據實際安裝軸向查找對應的</a:t>
            </a:r>
            <a:r>
              <a:rPr lang="en-US" altLang="zh-TW" dirty="0"/>
              <a:t>”FPGA</a:t>
            </a:r>
            <a:r>
              <a:rPr lang="zh-TW" altLang="en-US" dirty="0"/>
              <a:t> 參數容器對應 </a:t>
            </a:r>
            <a:r>
              <a:rPr lang="en-US" altLang="zh-TW" dirty="0"/>
              <a:t>cmd </a:t>
            </a:r>
            <a:r>
              <a:rPr lang="zh-TW" altLang="en-US" dirty="0"/>
              <a:t>通道</a:t>
            </a:r>
            <a:r>
              <a:rPr lang="en-US" altLang="zh-TW" dirty="0"/>
              <a:t>”</a:t>
            </a:r>
            <a:r>
              <a:rPr lang="zh-TW" altLang="en-US" dirty="0"/>
              <a:t>，</a:t>
            </a:r>
            <a:r>
              <a:rPr lang="en-US" altLang="zh-TW" dirty="0"/>
              <a:t>GUI</a:t>
            </a:r>
            <a:r>
              <a:rPr lang="zh-TW" altLang="en-US" dirty="0"/>
              <a:t>送出對應軸向參數時依照此通道送出</a:t>
            </a:r>
            <a:r>
              <a:rPr lang="en-US" altLang="zh-TW" dirty="0"/>
              <a:t>ch</a:t>
            </a:r>
            <a:r>
              <a:rPr lang="zh-TW" altLang="en-US" dirty="0"/>
              <a:t>。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修改</a:t>
            </a:r>
            <a:r>
              <a:rPr lang="en-US" altLang="zh-TW" dirty="0"/>
              <a:t>MCU</a:t>
            </a:r>
            <a:r>
              <a:rPr lang="zh-TW" altLang="en-US" dirty="0"/>
              <a:t> 處 </a:t>
            </a:r>
            <a:r>
              <a:rPr lang="en-US" altLang="zh-TW" dirty="0"/>
              <a:t>dump</a:t>
            </a:r>
            <a:r>
              <a:rPr lang="zh-TW" altLang="en-US" dirty="0"/>
              <a:t> </a:t>
            </a:r>
            <a:r>
              <a:rPr lang="en-US" altLang="zh-TW" dirty="0"/>
              <a:t>fog </a:t>
            </a:r>
            <a:r>
              <a:rPr lang="zh-TW" altLang="en-US" dirty="0"/>
              <a:t>參數時</a:t>
            </a:r>
            <a:r>
              <a:rPr lang="en-US" altLang="zh-TW" dirty="0"/>
              <a:t>call back</a:t>
            </a:r>
            <a:r>
              <a:rPr lang="zh-TW" altLang="en-US" dirty="0"/>
              <a:t>內容，將各軸向</a:t>
            </a:r>
            <a:r>
              <a:rPr lang="en-US" altLang="zh-TW" dirty="0"/>
              <a:t>FOG</a:t>
            </a:r>
            <a:r>
              <a:rPr lang="zh-TW" altLang="en-US" dirty="0"/>
              <a:t>參數容器指向對應的</a:t>
            </a:r>
            <a:r>
              <a:rPr lang="en-US" altLang="zh-TW" dirty="0"/>
              <a:t>ch case</a:t>
            </a:r>
            <a:r>
              <a:rPr lang="zh-TW" altLang="en-US" dirty="0"/>
              <a:t>，程式對應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fog_store_cb</a:t>
            </a:r>
            <a:r>
              <a:rPr lang="en-US" altLang="zh-TW" dirty="0"/>
              <a:t>()</a:t>
            </a:r>
          </a:p>
          <a:p>
            <a:pPr marL="342900" indent="-342900">
              <a:buAutoNum type="arabicPeriod"/>
            </a:pPr>
            <a:r>
              <a:rPr lang="zh-TW" altLang="en-US" dirty="0"/>
              <a:t>接收來自</a:t>
            </a:r>
            <a:r>
              <a:rPr lang="en-US" altLang="zh-TW" dirty="0"/>
              <a:t>FPGA</a:t>
            </a:r>
            <a:r>
              <a:rPr lang="zh-TW" altLang="en-US" dirty="0"/>
              <a:t>數據時須將</a:t>
            </a:r>
            <a:r>
              <a:rPr lang="en-US" altLang="zh-TW" dirty="0"/>
              <a:t>MCU</a:t>
            </a:r>
            <a:r>
              <a:rPr lang="zh-TW" altLang="en-US" dirty="0"/>
              <a:t>內</a:t>
            </a:r>
            <a:r>
              <a:rPr lang="en-US" altLang="zh-TW" dirty="0"/>
              <a:t>sensor</a:t>
            </a:r>
            <a:r>
              <a:rPr lang="zh-TW" altLang="en-US" dirty="0"/>
              <a:t>容器軸向指向對應的數據軸向，修改處為</a:t>
            </a:r>
            <a:r>
              <a:rPr lang="en-US" altLang="zh-TW" dirty="0"/>
              <a:t>common.cpp</a:t>
            </a:r>
            <a:r>
              <a:rPr lang="zh-TW" altLang="en-US" dirty="0"/>
              <a:t> 之 </a:t>
            </a:r>
            <a:r>
              <a:rPr lang="en-US" altLang="zh-TW" dirty="0" err="1"/>
              <a:t>update_raw_data</a:t>
            </a:r>
            <a:r>
              <a:rPr lang="en-US" altLang="zh-TW" dirty="0"/>
              <a:t>()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512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7FBE6-D1EB-1876-ED9F-85C5458CD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BF92DE8-38FC-F0A8-CFFA-44089545D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125" y="394864"/>
            <a:ext cx="7440063" cy="606827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45B03DC-8D6B-E116-97EE-290E657882B7}"/>
              </a:ext>
            </a:extLst>
          </p:cNvPr>
          <p:cNvSpPr txBox="1"/>
          <p:nvPr/>
        </p:nvSpPr>
        <p:spPr>
          <a:xfrm>
            <a:off x="765313" y="394864"/>
            <a:ext cx="15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Sensor 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996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6F5E8-C0BA-D82D-9B80-FD8C63360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89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228</Words>
  <Application>Microsoft Office PowerPoint</Application>
  <PresentationFormat>寬螢幕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軸向說明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Adam Shiau</cp:lastModifiedBy>
  <cp:revision>14</cp:revision>
  <dcterms:created xsi:type="dcterms:W3CDTF">2025-09-10T13:51:24Z</dcterms:created>
  <dcterms:modified xsi:type="dcterms:W3CDTF">2025-10-28T02:44:53Z</dcterms:modified>
</cp:coreProperties>
</file>