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3" r:id="rId2"/>
    <p:sldId id="264" r:id="rId3"/>
    <p:sldId id="272" r:id="rId4"/>
    <p:sldId id="274" r:id="rId5"/>
    <p:sldId id="275" r:id="rId6"/>
    <p:sldId id="276" r:id="rId7"/>
    <p:sldId id="260" r:id="rId8"/>
    <p:sldId id="265" r:id="rId9"/>
    <p:sldId id="263" r:id="rId10"/>
    <p:sldId id="261" r:id="rId11"/>
    <p:sldId id="269" r:id="rId12"/>
    <p:sldId id="262" r:id="rId13"/>
    <p:sldId id="267" r:id="rId14"/>
    <p:sldId id="270" r:id="rId15"/>
    <p:sldId id="266" r:id="rId16"/>
    <p:sldId id="268" r:id="rId17"/>
    <p:sldId id="271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78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02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156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284 1575 6529 0 0,'-5'-6'841'0'0,"1"1"0"0"0,0-1 1 0 0,-1 0-1 0 0,2 0 0 0 0,-1-1 0 0 0,1 1 0 0 0,0-1 0 0 0,-4-12 1 0 0,7 19-802 0 0,-7 36 2028 0 0,-3 79-1858 0 0,-22 340-541 0 0,2-56 704 0 0,13-241-207 0 0,8-95-91 0 0,-1 79-1 0 0,-11 299-113 0 0,-19 245 206 0 0,30-165-283 0 0,10-269 205 0 0,-13 185 111 0 0,0 82-193 0 0,6 227 502 0 0,-7-291-253 0 0,2 192 251 0 0,13-587-424 0 0,2-1 0 0 0,4 0 0 0 0,1 0 1 0 0,18 58-1 0 0,8 33 35 0 0,-27-105-57 0 0,3 0 0 0 0,2-1 1 0 0,1-1-1 0 0,20 43 0 0 0,113 173 433 0 0,-117-209-452 0 0,2-1 0 0 0,2-2 0 0 0,47 52 0 0 0,131 122 106 0 0,-191-202-146 0 0,13 12 36 0 0,1-1 0 0 0,1-2 0 0 0,44 25 0 0 0,123 60 127 0 0,-147-83-118 0 0,-29-14-14 0 0,53 22-1 0 0,117 37-6 0 0,-56-20-71 0 0,207 54 0 0 0,-247-90 130 0 0,149 11 0 0 0,104-16 3 0 0,-311-13-94 0 0,74 3-52 0 0,166 28 0 0 0,286 24 41 0 0,-328-39-55 0 0,218 37-163 0 0,-237-25 239 0 0,647 74-397 0 0,-311-59 416 0 0,3-37-74 0 0,-179-4 61 0 0,-128 5 208 0 0,105 0-56 0 0,-285-8-151 0 0,424-10 97 0 0,-168-3 404 0 0,-60 4-299 0 0,-13 7 36 0 0,-13 0-55 0 0,-3-8 158 0 0,-56-1-277 0 0,-150 10-59 0 0,1-1 0 0 0,-1-2 0 0 0,0-2 1 0 0,-1-1-1 0 0,46-16 0 0 0,-26 4-6 0 0,0-3 0 0 0,70-41-1 0 0,-78 41 5 0 0,-31 16-11 0 0,-1-1 0 0 0,0 0 0 0 0,0-1-1 0 0,18-14 1 0 0,6-8-9 0 0,-23 19 0 0 0,0-1-1 0 0,-1 0 1 0 0,0 0 0 0 0,-1-2-1 0 0,0 1 1 0 0,13-22 0 0 0,16-32 62 0 0,24-44-37 0 0,-59 97 6 0 0,0-1 0 0 0,0 1 0 0 0,-1-1 0 0 0,-1 0-1 0 0,-1-1 1 0 0,3-19 0 0 0,4-149 143 0 0,6-61 92 0 0,-9 154-164 0 0,-4 0 1 0 0,-4-1-1 0 0,-14-99 0 0 0,10 99-10 0 0,9-124 0 0 0,1 43 50 0 0,6-123 129 0 0,-22-127-108 0 0,0 92-18 0 0,12-271 295 0 0,-9 21-162 0 0,-7 268-266 0 0,27-196-96 0 0,-12 496 75 0 0,23-1002 203 0 0,-8-34 323 0 0,-33 770-390 0 0,2 59-78 0 0,10 139-23 0 0,-3 0 1 0 0,-4 0 0 0 0,-4 1-1 0 0,-3 1 1 0 0,-35-87 0 0 0,38 116 1 0 0,0 3 22 0 0,-1 0-1 0 0,-37-67 1 0 0,-131-155 95 0 0,144 218-132 0 0,-1 2 1 0 0,-53-46-1 0 0,-108-79 42 0 0,44 40-8 0 0,72 47-34 0 0,60 56-14 0 0,-2 2 0 0 0,-54-41 0 0 0,43 43-1 0 0,-2 3-1 0 0,-1 1 1 0 0,0 2-1 0 0,-2 2 1 0 0,-52-15-1 0 0,-245-45 136 0 0,-13 37-187 0 0,142 21-274 0 0,40 1 221 0 0,-246-36 200 0 0,134 15-109 0 0,-336-4-1 0 0,342 40 71 0 0,-154-9-32 0 0,-390-43-91 0 0,719 52 78 0 0,-573-21 92 0 0,0 48 10 0 0,474-7 26 0 0,71-8-86 0 0,2 6 0 0 0,-138 32-1 0 0,-155 69 123 0 0,13 37 90 0 0,225-75-289 0 0,-61 28 188 0 0,194-77-178 0 0,2 2 0 0 0,1 3 0 0 0,-74 59 0 0 0,104-73 10 0 0,-1-1-39 0 0,1 0 0 0 0,-30 36 0 0 0,-32 41-93 0 0,36-44 163 0 0,-40 57-1 0 0,73-92-24 0 0,0 0 0 0 0,0-1 1 0 0,-2-1-1 0 0,0 0 0 0 0,-21 15 0 0 0,15-13 7 0 0,1 1 1 0 0,-21 22 0 0 0,26-21-59 0 0,-10 10 7 0 0,-34 29 0 0 0,54-51 55 0 0,-1 0 0 0 0,0 0 0 0 0,-1 0 0 0 0,1-1 0 0 0,-1 0 0 0 0,0-1 0 0 0,0 1 1 0 0,0-1-1 0 0,0-1 0 0 0,-1 1 0 0 0,1-1 0 0 0,-10 1 0 0 0,16-3-6 0 0,-1-1 1 0 0,0 1-1 0 0,0-1 1 0 0,1 1-1 0 0,-1-1 0 0 0,0 0 1 0 0,1 0-1 0 0,-1 0 0 0 0,1 0 1 0 0,-1 0-1 0 0,1 0 1 0 0,-1 0-1 0 0,1 0 0 0 0,0-1 1 0 0,0 1-1 0 0,0 0 1 0 0,-1-1-1 0 0,1 1 0 0 0,0-1 1 0 0,1 1-1 0 0,-1-1 1 0 0,0 0-1 0 0,0 1 0 0 0,1-1 1 0 0,-1 0-1 0 0,1 0 0 0 0,-1 1 1 0 0,1-1-1 0 0,0 0 1 0 0,0 0-1 0 0,0 1 0 0 0,0-3 1 0 0,-3-70-35 0 0,3 62 39 0 0,4-59-49 0 0,20-117 0 0 0,-12 119 202 0 0,4-115-1 0 0,-14 174-639 0 0,2 14-642 0 0,3 12-1295 0 0,3 54-6835 0 0,1-20 1070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5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20 1 13522 0 0,'0'0'0'0'0,"-15"50"2337"0"0,11-5-1481 0 0,11-2-640 0 0,13 1-688 0 0,18-15-2225 0 0,3-3-7625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571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503 3412 1080 0 0,'-11'-43'8789'0'0,"10"35"-8270"0"0,0 0-1 0 0,0 0 1 0 0,1 0-1 0 0,1-1 0 0 0,-1 1 1 0 0,3-8-1 0 0,-3-2 356 0 0,4-8 308 0 0,-1 45 200 0 0,-6 26-1030 0 0,-2 0-1 0 0,-3-1 0 0 0,-20 69 1 0 0,10-40-166 0 0,-106 524-8 0 0,112-527-142 0 0,2 1 1 0 0,1 74-1 0 0,-9 72 22 0 0,-44 311-40 0 0,38-362 10 0 0,-14 150 112 0 0,29-145-132 0 0,-5 154 4 0 0,-11 61-181 0 0,8-199 247 0 0,3-42 205 0 0,-4 59 117 0 0,1 48-49 0 0,-2 33-114 0 0,15-125-172 0 0,0 151 162 0 0,7-230-182 0 0,24 144 0 0 0,-15-134 9 0 0,-9-63-47 0 0,0-1 0 0 0,14 47 0 0 0,28 87-40 0 0,-38-145 45 0 0,0 0 1 0 0,1-1 0 0 0,1 0 0 0 0,0 0 0 0 0,16 18-1 0 0,2 5 68 0 0,14 29-29 0 0,-28-44-26 0 0,1 0 0 0 0,1 0 0 0 0,0-2 0 0 0,2 0 0 0 0,38 37 0 0 0,-42-49-25 0 0,0-2-1 0 0,1 1 1 0 0,0-1 0 0 0,0-1 0 0 0,25 7-1 0 0,12 6-4 0 0,207 91 21 0 0,-145-70-26 0 0,-74-27-1 0 0,63 28 0 0 0,-55-17 47 0 0,1-2 0 0 0,65 20 0 0 0,-86-32 25 0 0,0 0-1 0 0,-1 3 0 0 0,37 22 1 0 0,40 17 369 0 0,-38-18-219 0 0,7 2-87 0 0,106 13 62 0 0,-122-37-61 0 0,104 39 1 0 0,-90-27-66 0 0,2-2 1 0 0,0-4-1 0 0,126 16 0 0 0,38 9 265 0 0,-150-27-301 0 0,95 6 0 0 0,0 0-52 0 0,265 16-468 0 0,-264-28 497 0 0,-6 0-3 0 0,349 38-129 0 0,-331-16 13 0 0,294 11 1 0 0,-298-40 75 0 0,621 31-360 0 0,-339-2 658 0 0,-59-6-395 0 0,26-20 232 0 0,-250-8 0 0 0,464-6 29 0 0,-532 5 38 0 0,0-6-1 0 0,123-24 1 0 0,-58-7-72 0 0,92-34-89 0 0,-221 58 5 0 0,38-15-54 0 0,145-70-1 0 0,-164 66 57 0 0,-19 5 109 0 0,63-46 1 0 0,216-163-26 0 0,-293 205-70 0 0,13-9-4 0 0,21-11 26 0 0,-52 32-30 0 0,-1-1 1 0 0,29-37-1 0 0,-15 13-10 0 0,-3-2-1 0 0,-2-1 1 0 0,-2-2-1 0 0,-2-1 1 0 0,-2-2-1 0 0,35-108 1 0 0,-38 87 44 0 0,23-142 0 0 0,-42 179-33 0 0,-1-1 0 0 0,-2 1 0 0 0,-2 0 0 0 0,-2-1 0 0 0,-12-68 0 0 0,10 89 2 0 0,-1 1-1 0 0,-1-1 0 0 0,-1 2 1 0 0,0-1-1 0 0,-2 1 1 0 0,0 0-1 0 0,0 1 0 0 0,-2 0 1 0 0,-20-25-1 0 0,-15-22 55 0 0,31 41-63 0 0,-1 0 0 0 0,-1 1 1 0 0,-1 1-1 0 0,-31-28 0 0 0,16 21 9 0 0,19 14-7 0 0,-1 0 1 0 0,-1 1-1 0 0,0 1 0 0 0,0 1 1 0 0,-1 0-1 0 0,-22-9 0 0 0,-41-7 56 0 0,-1 2-1 0 0,-1 5 1 0 0,0 3 0 0 0,-2 4-1 0 0,-103-2 1 0 0,-71-10 69 0 0,-29-1 31 0 0,-359 22-275 0 0,31 2-127 0 0,557-1 203 0 0,0-3 0 0 0,-104-22 0 0 0,129 18 0 0 0,1-1-1 0 0,0-1 1 0 0,0-2-1 0 0,2-2 0 0 0,0 0 1 0 0,-39-27-1 0 0,56 33-1 0 0,-1-1 0 0 0,1 0-1 0 0,1-1 1 0 0,0 0 0 0 0,-17-21-1 0 0,-5-12-99 0 0,-53-92 0 0 0,74 110 116 0 0,1 0 0 0 0,1-1 0 0 0,1-1 0 0 0,1 0-1 0 0,-7-44 1 0 0,3-23-49 0 0,0-128 0 0 0,17-98 61 0 0,1 72 29 0 0,43-850 307 0 0,-36 162-132 0 0,-15 710-155 0 0,4 90 44 0 0,-20-152-1 0 0,-123-622 669 0 0,110 647-649 0 0,-1-11-38 0 0,8 125-77 0 0,-33-153 55 0 0,35 227 14 0 0,-4 2 1 0 0,-41-83-1 0 0,-17-44 20 0 0,73 172-56 0 0,-2 1-1 0 0,-32-52 1 0 0,21 39-31 0 0,-2-18 35 0 0,24 50-19 0 0,-1 0 0 0 0,0 0-1 0 0,0 0 1 0 0,-1 0 0 0 0,0 1 0 0 0,-11-15-1 0 0,-4 0-21 0 0,-7-9 14 0 0,-1 1 0 0 0,-1 1 0 0 0,-49-38 0 0 0,20 20 20 0 0,44 35-18 0 0,-1 1 0 0 0,0 0 1 0 0,-18-11-1 0 0,-3 5 49 0 0,-70-24 1 0 0,65 27-12 0 0,-51-26 0 0 0,27 7 20 0 0,-2 3 0 0 0,-1 2 0 0 0,-1 4 0 0 0,0 2 0 0 0,-106-19 0 0 0,-504-32 174 0 0,307 31-103 0 0,119 10-16 0 0,-166 17-202 0 0,-2 35 170 0 0,320-13-30 0 0,22-2-86 0 0,0 4 0 0 0,1 2 0 0 0,0 5 0 0 0,1 2 1 0 0,-134 50-1 0 0,118-27-251 0 0,-161 95 0 0 0,127-49 64 0 0,-189 169 1 0 0,274-219 174 0 0,-73 82 1 0 0,63-63 10 0 0,-12 15-102 0 0,6 8 38 0 0,-164 236-169 0 0,130-168 223 0 0,36-60-8 0 0,3 1 1 0 0,-59 139-1 0 0,60-114 90 0 0,-37 50-70 0 0,82-149 34 0 0,-42 80 0 0 0,-14 26-71 0 0,52-100 67 0 0,2 1 0 0 0,0 0 0 0 0,1 1-1 0 0,-8 36 1 0 0,8-28-15 0 0,-19 45-1 0 0,23-66 24 0 0,0 1 0 0 0,0-1 0 0 0,-1-1 0 0 0,0 1 0 0 0,-1-1 0 0 0,0 0 0 0 0,0 0 0 0 0,0 0 0 0 0,-12 8 0 0 0,17-14 2 0 0,0-1 0 0 0,0 1 0 0 0,0-1 0 0 0,0 1 0 0 0,0-1 1 0 0,0 0-1 0 0,0 1 0 0 0,0-1 0 0 0,0 0 0 0 0,-1 0 0 0 0,1 0 0 0 0,0 0 0 0 0,0 0 0 0 0,0 0 0 0 0,0 0 0 0 0,0 0 0 0 0,-1 0 1 0 0,1 0-1 0 0,0-1 0 0 0,0 1 0 0 0,0-1 0 0 0,0 1 0 0 0,0-1 0 0 0,0 1 0 0 0,0-1 0 0 0,0 1 0 0 0,0-1 0 0 0,0 0 1 0 0,0 1-1 0 0,0-1 0 0 0,1 0 0 0 0,-1 0 0 0 0,0 0 0 0 0,1 0 0 0 0,-2-1 0 0 0,-25-41 247 0 0,-14-45 27 0 0,-34-110 0 0 0,36 88-193 0 0,34 96-83 0 0,-5-9 1 0 0,2 0 1 0 0,0-1-1 0 0,2 0 0 0 0,0-1 0 0 0,-3-43 1 0 0,9 67-27 0 0,0 0 1 0 0,1 0 0 0 0,-1 1 0 0 0,1-1 0 0 0,-1 0-1 0 0,0 0 1 0 0,1 0 0 0 0,0 0 0 0 0,-1 1 0 0 0,1-1-1 0 0,0 0 1 0 0,-1 1 0 0 0,1-1 0 0 0,0 0 0 0 0,-1 1-1 0 0,1-1 1 0 0,0 1 0 0 0,0-1 0 0 0,0 1 0 0 0,0 0-1 0 0,0-1 1 0 0,0 1 0 0 0,-1 0 0 0 0,1-1-1 0 0,0 1 1 0 0,0 0 0 0 0,0 0 0 0 0,0 0 0 0 0,0 0-1 0 0,0 0 1 0 0,0 0 0 0 0,0 0 0 0 0,0 0 0 0 0,0 0-1 0 0,0 1 1 0 0,1-1 0 0 0,40 9-2668 0 0,-35-6 1731 0 0,0 1 1 0 0,0 0-1 0 0,0 0 0 0 0,-1 1 1 0 0,0-1-1 0 0,0 1 0 0 0,0 1 1 0 0,8 9-1 0 0,5 4-5428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7:43.93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41 224 9185 0 0,'-40'2'7820'0'0,"40"-2"-7750"0"0,0 0 0 0 0,0 0 0 0 0,0 0 0 0 0,0 0 0 0 0,0 1 0 0 0,0-1 0 0 0,0 0 1 0 0,0 0-1 0 0,0 0 0 0 0,0 0 0 0 0,0 1 0 0 0,0-1 0 0 0,0 0 0 0 0,0 0 0 0 0,0 0 0 0 0,0 1 0 0 0,0-1 0 0 0,0 0 0 0 0,0 0 0 0 0,16 13 839 0 0,-8-9-766 0 0,0-1 1 0 0,1 0-1 0 0,-1 0 1 0 0,0-1 0 0 0,1 0-1 0 0,-1-1 1 0 0,1 0 0 0 0,-1 0-1 0 0,1-1 1 0 0,0 0 0 0 0,-1 0-1 0 0,1-1 1 0 0,13-3 0 0 0,6-2 126 0 0,0-1 0 0 0,44-18 0 0 0,-18 1 176 0 0,93-56-1 0 0,-102 52-527 0 0,1 3-1 0 0,86-35 1 0 0,-115 59-2699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4:46.493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28 122 10130 0 0,'-2'-2'383'0'0,"-1"0"0"0"0,0 0 0 0 0,1 0 0 0 0,0 0 0 0 0,0-1 1 0 0,-1 1-1 0 0,1-1 0 0 0,1 1 0 0 0,-4-5 0 0 0,5 6-328 0 0,0 0-1 0 0,-1 1 1 0 0,1-1 0 0 0,0 0 0 0 0,-1 0-1 0 0,1 1 1 0 0,0-1 0 0 0,0 0-1 0 0,-1 0 1 0 0,1 1 0 0 0,0-1-1 0 0,0 0 1 0 0,0 0 0 0 0,0 1 0 0 0,0-1-1 0 0,0 0 1 0 0,1 0 0 0 0,-1 1-1 0 0,0-1 1 0 0,0 0 0 0 0,0 0 0 0 0,1 1-1 0 0,-1-1 1 0 0,0 0 0 0 0,1 0-1 0 0,-1 1 1 0 0,1-1 0 0 0,-1 1 0 0 0,0-1-1 0 0,1 0 1 0 0,0 1 0 0 0,-1-1-1 0 0,1 1 1 0 0,-1-1 0 0 0,1 1 0 0 0,0-1-1 0 0,-1 1 1 0 0,1 0 0 0 0,0-1-1 0 0,-1 1 1 0 0,1 0 0 0 0,0-1 0 0 0,0 1-1 0 0,-1 0 1 0 0,1 0 0 0 0,1 0-1 0 0,12-2 226 0 0,-1 1 0 0 0,1 0 0 0 0,0 1 0 0 0,-1 0 0 0 0,1 2 0 0 0,-1-1 1 0 0,25 7-1 0 0,15 2 101 0 0,4-4 30 0 0,0-2-1 0 0,59-5 1 0 0,-88 0-153 0 0,-1-2 0 0 0,0-1 0 0 0,0-1 1 0 0,0-1-1 0 0,-1-2 0 0 0,34-13 0 0 0,-13-9 590 0 0,-28 16-8592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035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259 2159 2648 0 0,'-5'6'982'0'0,"0"-1"-1"0"0,1 1 1 0 0,0 0 0 0 0,0 0-1 0 0,0 0 1 0 0,1 1-1 0 0,-3 7 1 0 0,-2 8-673 0 0,2 0 0 0 0,-7 34 0 0 0,3-7 476 0 0,4-22-591 0 0,-42 160 986 0 0,-39 329 0 0 0,56 185 175 0 0,18-27-1090 0 0,12-492-201 0 0,7 281 45 0 0,7 57-63 0 0,-5-82 223 0 0,9 260 1070 0 0,-8-517-695 0 0,33 178-1 0 0,-33-308-608 0 0,3 17 105 0 0,5 87 0 0 0,-6-19 72 0 0,30 140 1 0 0,-30-212-165 0 0,3 7 33 0 0,3-1 0 0 0,2-1 1 0 0,4 0-1 0 0,39 79 0 0 0,25 69 120 0 0,14 29-165 0 0,-84-209-38 0 0,58 104-21 0 0,-70-133 21 0 0,131 187-20 0 0,-117-173 36 0 0,0 0 1 0 0,2-2 0 0 0,0 0 0 0 0,1-1 0 0 0,1-2 0 0 0,29 18 0 0 0,71 34 109 0 0,221 87 1 0 0,-229-114-166 0 0,-69-25 21 0 0,1-3 0 0 0,0-1 0 0 0,0-3 0 0 0,84 8 0 0 0,-128-18 16 0 0,132 19-43 0 0,-12-1 87 0 0,126 2 0 0 0,499-29-191 0 0,807-60-423 0 0,-795 9 128 0 0,234-9 332 0 0,2 67 328 0 0,-505 22-51 0 0,246-18 429 0 0,-635-10-535 0 0,184-37 0 0 0,-106 12-44 0 0,-19 19 54 0 0,-96 10-12 0 0,67-12 0 0 0,-80 6-44 0 0,0-2-1 0 0,70-26 1 0 0,-78 19-5 0 0,-1-3 1 0 0,0-1-1 0 0,-2-3 0 0 0,-1-1 0 0 0,0-1 1 0 0,56-56-1 0 0,15-42 94 0 0,-96 111-80 0 0,-1-2-1 0 0,0 0 1 0 0,-1 0 0 0 0,-1-1-1 0 0,17-35 1 0 0,39-106 181 0 0,-33 73-152 0 0,-11 32 1 0 0,-3-2 0 0 0,-1 0 1 0 0,-4-2-1 0 0,-2 0 0 0 0,10-84 0 0 0,-1-11 37 0 0,-12 96-36 0 0,3-69-1 0 0,4-90 165 0 0,-17 161-104 0 0,-2-69 47 0 0,-6 42 69 0 0,-21-9 170 0 0,20 58-346 0 0,-1 0 1 0 0,-2 0-1 0 0,-1 1 0 0 0,-1 0 0 0 0,-2 1 0 0 0,-1 1 0 0 0,-36-51 0 0 0,42 69-23 0 0,1-1-1 0 0,0 0 0 0 0,-1 1 0 0 0,-1 0 0 0 0,1 1 0 0 0,-2 0 0 0 0,0 1 0 0 0,0 0 0 0 0,-1 1 1 0 0,0 0-1 0 0,-20-9 0 0 0,10 10-3 0 0,-1 1 1 0 0,0 1 0 0 0,0 1-1 0 0,-1 1 1 0 0,1 1 0 0 0,-1 1-1 0 0,-26 2 1 0 0,4 0-2 0 0,0 3 0 0 0,1 2 0 0 0,-1 2 0 0 0,-49 15 0 0 0,55-14-5 0 0,0-2 1 0 0,-1-2-1 0 0,0-1 0 0 0,-58-5 1 0 0,-54 4-41 0 0,48 3 30 0 0,0-5 0 0 0,0-5 0 0 0,-163-28 0 0 0,103 16-31 0 0,47 8 16 0 0,-322-33-297 0 0,144 3 217 0 0,281 36 80 0 0,1 0 1 0 0,-1-1-1 0 0,1-1 1 0 0,0 0-1 0 0,1-1 1 0 0,-1-1-1 0 0,1 0 1 0 0,0-1-1 0 0,1 0 1 0 0,0-1-1 0 0,0 0 1 0 0,1-2-1 0 0,0 1 0 0 0,1-1 1 0 0,-12-15-1 0 0,8 7 0 0 0,2 0 0 0 0,1-1-1 0 0,0 0 1 0 0,2-1-1 0 0,0 0 1 0 0,1-1 0 0 0,1 0-1 0 0,2 0 1 0 0,-8-40-1 0 0,-3-58-94 0 0,-3-236 0 0 0,-9-75 45 0 0,0 2 50 0 0,44-356 23 0 0,6-508 347 0 0,-44 721-130 0 0,21 497-220 0 0,-16-210 68 0 0,-14-10 180 0 0,12 86-100 0 0,-39-202 35 0 0,54 375-165 0 0,-2 1-1 0 0,-2 0 0 0 0,-1 1 0 0 0,-23-52 1 0 0,2 19 22 0 0,-50-79 1 0 0,50 98-30 0 0,-1 2 0 0 0,-3 0 0 0 0,-1 3 0 0 0,-3 1 0 0 0,-76-64 0 0 0,49 48-4 0 0,-7 6 43 0 0,48 33-52 0 0,-1 1 1 0 0,-41-22-1 0 0,-6 5 0 0 0,-1 4-1 0 0,-1 3 0 0 0,-116-28 1 0 0,-328-37-125 0 0,410 76 125 0 0,-26 2 11 0 0,-1 5 0 0 0,0 6 0 0 0,0 6-1 0 0,-144 21 1 0 0,26 5 11 0 0,-256 23 77 0 0,112-36 138 0 0,68-4-267 0 0,226 0 202 0 0,-153 38 0 0 0,116-19-70 0 0,-440 133 300 0 0,314-79-261 0 0,180-54-71 0 0,-142 72 0 0 0,132-56-296 0 0,69-31 201 0 0,0 1 0 0 0,1 1 0 0 0,0 1-1 0 0,-41 38 1 0 0,9-18 98 0 0,49-32-88 0 0,0 0-1 0 0,0 0 1 0 0,0 1-1 0 0,0 0 1 0 0,-14 15 0 0 0,-74 70-40 0 0,67-66 7 0 0,-53 59-1 0 0,52-45-41 0 0,1 1 0 0 0,-46 82 0 0 0,-70 160-17 0 0,143-274 100 0 0,-1-1 0 0 0,-1 0 0 0 0,1 0 0 0 0,-1 0 0 0 0,-1-1 1 0 0,1 0-1 0 0,-1 0 0 0 0,-1-1 0 0 0,1 0 0 0 0,-1 0 0 0 0,0-1 1 0 0,0 0-1 0 0,-1 0 0 0 0,1-1 0 0 0,-15 5 0 0 0,20-9-3 0 0,0 0-1 0 0,0 0 1 0 0,0 0-1 0 0,0-1 1 0 0,0 0-1 0 0,0 0 1 0 0,1 1 0 0 0,-1-2-1 0 0,0 1 1 0 0,1 0-1 0 0,-1 0 1 0 0,0-1-1 0 0,1 1 1 0 0,0-1-1 0 0,-1 0 1 0 0,1 0-1 0 0,0 0 1 0 0,0 0-1 0 0,0 0 1 0 0,0-1-1 0 0,-2-2 1 0 0,-38-58 36 0 0,36 53-30 0 0,-15-29 19 0 0,-28-75-1 0 0,19 42-8 0 0,20 48-14 0 0,2 0 0 0 0,1-1-1 0 0,0 0 1 0 0,2 0 0 0 0,1-1-1 0 0,1 1 1 0 0,0-47 0 0 0,3 72-8 0 0,0-1 0 0 0,0 1 0 0 0,0 0 0 0 0,0 0 0 0 0,0-1 0 0 0,0 1 0 0 0,0 0 0 0 0,0 0 0 0 0,0 0 1 0 0,0-1-1 0 0,0 1 0 0 0,1 0 0 0 0,-1 0 0 0 0,0 0 0 0 0,0-1 0 0 0,0 1 0 0 0,0 0 0 0 0,0 0 0 0 0,0 0 0 0 0,1-1 1 0 0,-1 1-1 0 0,0 0 0 0 0,0 0 0 0 0,0 0 0 0 0,0 0 0 0 0,1 0 0 0 0,-1-1 0 0 0,0 1 0 0 0,0 0 0 0 0,1 0 0 0 0,-1 0 0 0 0,0 0 1 0 0,0 0-1 0 0,0 0 0 0 0,1 0 0 0 0,-1 0 0 0 0,0 0 0 0 0,0 0 0 0 0,1 0 0 0 0,-1 0 0 0 0,0 0 0 0 0,0 0 0 0 0,1 0 1 0 0,-1 0-1 0 0,0 0 0 0 0,17 7-666 0 0,11 13-1775 0 0,-19-11 478 0 0,0-1 1 0 0,-1 1 0 0 0,0 0-1 0 0,11 19 1 0 0,16 27-8773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06.402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43 22 8697 0 0,'-4'-3'1007'0'0,"2"1"-585"0"0,-1 0 1 0 0,1 0-1 0 0,0 0 0 0 0,-1 1 0 0 0,1-1 1 0 0,-1 1-1 0 0,1 0 0 0 0,-1 0 1 0 0,0-1-1 0 0,0 2 0 0 0,0-1 0 0 0,-4-1 1 0 0,7 3-353 0 0,0 0-1 0 0,0-1 1 0 0,0 1 0 0 0,0-1 0 0 0,0 1 0 0 0,0 0 0 0 0,0-1 0 0 0,0 1 0 0 0,0 0-1 0 0,1-1 1 0 0,-1 1 0 0 0,0-1 0 0 0,0 1 0 0 0,1-1 0 0 0,-1 1 0 0 0,0-1-1 0 0,1 1 1 0 0,-1-1 0 0 0,1 1 0 0 0,-1-1 0 0 0,0 1 0 0 0,1-1 0 0 0,-1 1 0 0 0,1-1-1 0 0,-1 0 1 0 0,1 1 0 0 0,1 0 0 0 0,17 14 243 0 0,-17-14-112 0 0,9 7 27 0 0,1-1-1 0 0,-1-1 0 0 0,1 0 1 0 0,0-1-1 0 0,1 0 0 0 0,-1-1 1 0 0,1 0-1 0 0,0-1 0 0 0,0 0 1 0 0,0-1-1 0 0,0-1 0 0 0,0 0 1 0 0,14-1-1 0 0,20-3 505 0 0,0-1-1 0 0,59-14 1 0 0,-82 13-533 0 0,36-11 264 0 0,-60 16-630 0 0,1 0 1 0 0,-1 0 0 0 0,1 0-1 0 0,0 1 1 0 0,-1-1-1 0 0,1 0 1 0 0,0 0 0 0 0,-1 0-1 0 0,1 0 1 0 0,-1 1 0 0 0,1-1-1 0 0,-1 0 1 0 0,1 0-1 0 0,0 1 1 0 0,-1-1 0 0 0,1 0-1 0 0,-1 1 1 0 0,0-1-1 0 0,1 1 1 0 0,-1-1 0 0 0,1 1-1 0 0,-1-1 1 0 0,0 1 0 0 0,1-1-1 0 0,-1 1 1 0 0,0-1-1 0 0,1 1 1 0 0,-1-1 0 0 0,0 1-1 0 0,0 0 1 0 0,1-1 0 0 0,-1 1-1 0 0,0-1 1 0 0,0 1-1 0 0,0 0 1 0 0,0-1 0 0 0,0 1-1 0 0,0 0 1 0 0,0-1 0 0 0,0 1-1 0 0,0-1 1 0 0,0 1-1 0 0,-1 0 1 0 0,1-1 0 0 0,0 1-1 0 0,0-1 1 0 0,-1 2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2.750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24 27 6225 0 0,'-24'-26'8342'0'0,"28"50"-6475"0"0,-3-20-1881 0 0,19 102 1337 0 0,0-4-744 0 0,10 148-1 0 0,-29-182-572 0 0,3 33-519 0 0,4-40-3184 0 0,0-40-1910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13.048"/>
    </inkml:context>
    <inkml:brush xml:id="br0">
      <inkml:brushProperty name="width" value="0.1" units="cm"/>
      <inkml:brushProperty name="height" value="0.1" units="cm"/>
      <inkml:brushProperty name="color" value="#66CC00"/>
    </inkml:brush>
  </inkml:definitions>
  <inkml:trace contextRef="#ctx0" brushRef="#br0">10 1 7633 0 0,'0'0'0'0'0,"-9"8"3057"0"0,8 22-1521 0 0,13 1-72 0 0,10-5 49 0 0,-2 13-161 0 0,6-13-328 0 0,-3-6-368 0 0,5-2-240 0 0,-18-10-151 0 0,8-5-209 0 0,-4-3-280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44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481 3953 3864 0 0,'0'-1'225'0'0,"0"0"0"0"0,0 1 0 0 0,0-1-1 0 0,0 0 1 0 0,0 1 0 0 0,-1-1 0 0 0,1 0 0 0 0,0 1 0 0 0,0-1 0 0 0,-1 0-1 0 0,-3-4 2025 0 0,4 5-2024 0 0,-1 0 0 0 0,-1-1-1 0 0,-17-3 1885 0 0,17 4-2043 0 0,0 0-1 0 0,0 0 1 0 0,0 0 0 0 0,0 0-1 0 0,-1 1 1 0 0,1-1 0 0 0,0 1-1 0 0,0-1 1 0 0,0 1-1 0 0,0 0 1 0 0,0 0 0 0 0,1 0-1 0 0,-1 0 1 0 0,0 0 0 0 0,-3 3-1 0 0,-1 9 67 0 0,0 0 0 0 0,0 0 1 0 0,1 1-1 0 0,1 0 0 0 0,0 0 0 0 0,-2 20 0 0 0,-6 19-25 0 0,-11 18 35 0 0,-134 481 772 0 0,60 70 203 0 0,78-472-487 0 0,-51 650 154 0 0,68-642-726 0 0,6 466 196 0 0,35 152 323 0 0,6 12-216 0 0,-19-547-298 0 0,-2-24 6 0 0,181 1216 1247 0 0,-98-1014-1020 0 0,-62-263-216 0 0,60 188 257 0 0,-86-297-233 0 0,42 72-1 0 0,-31-64-31 0 0,-6-13-7 0 0,47 63 1 0 0,3 4-28 0 0,-23-22 7 0 0,5-2 1 0 0,3-3-1 0 0,4-2 0 0 0,3-3 0 0 0,128 114 0 0 0,-117-124 36 0 0,114 90 34 0 0,-158-133-99 0 0,1-2 0 0 0,1-2 1 0 0,1-1-1 0 0,44 17 0 0 0,46 4-23 0 0,180 34-1 0 0,-236-59 13 0 0,409 76 95 0 0,-21 5-160 0 0,-295-62-31 0 0,217 18 0 0 0,169-29 47 0 0,-156-19-181 0 0,585-6-346 0 0,-690 1 630 0 0,357 44 0 0 0,-42-3-403 0 0,-83-9 560 0 0,-422-22-240 0 0,372 41 80 0 0,-7-15 22 0 0,-1-30 148 0 0,-437-5-236 0 0,249 8 11 0 0,67-1 10 0 0,-126-9 156 0 0,259 33 0 0 0,-90-3-140 0 0,48 5 94 0 0,125 11 7 0 0,2-37 5 0 0,22-53 33 0 0,-423 27-180 0 0,124 6 60 0 0,-136 9 31 0 0,-56-3-48 0 0,166-37 0 0 0,-183 25-51 0 0,135-55 0 0 0,-175 61 22 0 0,230-106-102 0 0,-19 6 236 0 0,-179 86-122 0 0,-1-3-1 0 0,70-45 1 0 0,-93 51-4 0 0,62-26 0 0 0,-73 38-8 0 0,-1-2-1 0 0,0-1 1 0 0,-1-1 0 0 0,-1-2 0 0 0,26-21 0 0 0,-9 1-9 0 0,-19 17-7 0 0,-1-2 0 0 0,36-41-1 0 0,-16 9 21 0 0,-23 32 16 0 0,-2-2 0 0 0,28-47 0 0 0,-32 44-12 0 0,133-264 80 0 0,-117 205 76 0 0,-3-1 0 0 0,-5 0-1 0 0,16-115 1 0 0,-9 42-129 0 0,14-108-4 0 0,-27 149 50 0 0,42-160 1 0 0,-14 69 146 0 0,-20 81-185 0 0,111-581 168 0 0,-100 521 7 0 0,18-329-1 0 0,-53-199 58 0 0,-50-1-241 0 0,20 354-41 0 0,19 156 0 0 0,-4-50 32 0 0,5-192-8 0 0,10 282 36 0 0,7-18 8 0 0,-2 115 75 0 0,-4 0 0 0 0,-11-114 0 0 0,6 166-107 0 0,1 2 2 0 0,-1-1-1 0 0,-8-28 1 0 0,5 24 0 0 0,1 1-1 0 0,1-1 1 0 0,-1-39-1 0 0,-3-18-37 0 0,-3 17 30 0 0,-12-97 87 0 0,17 102-84 0 0,-18-71-1 0 0,-5-38 22 0 0,-21-277 26 0 0,31 99 84 0 0,14 140-85 0 0,-8-98 6 0 0,12 245-14 0 0,-18-455 308 0 0,4 316-299 0 0,-32-354 66 0 0,37 443-102 0 0,4 30-2 0 0,-22-98-1 0 0,11 56 8 0 0,14 80-64 0 0,-17-67 1 0 0,20 106 21 0 0,-3-15-15 0 0,-2 0 0 0 0,0 1 0 0 0,0-1 0 0 0,-2 1 0 0 0,0 0 0 0 0,-15-24 0 0 0,-3 1 5 0 0,14 20 5 0 0,0 1 0 0 0,-23-25 1 0 0,-24-28 11 0 0,34 40-4 0 0,0 1 1 0 0,-2 1-1 0 0,-39-32 1 0 0,-88-50 30 0 0,128 94-39 0 0,0 1 0 0 0,-2 2 0 0 0,0 0-1 0 0,-35-11 1 0 0,-261-87-8 0 0,140 61-12 0 0,-179-56 51 0 0,-58-16 82 0 0,134 45-131 0 0,165 39 11 0 0,2 0 16 0 0,-220-40 0 0 0,-67 23 43 0 0,-206-16-280 0 0,60 7 391 0 0,300 27-112 0 0,-158-16-152 0 0,-459-15 430 0 0,696 56-378 0 0,-1223-5 415 0 0,1001 35-198 0 0,-518 48-199 0 0,327-6 201 0 0,168-21 14 0 0,-310 89 59 0 0,298-43-24 0 0,-41 31-207 0 0,9 38-43 0 0,215-69-58 0 0,-254 73 190 0 0,0-14-96 0 0,14-5 64 0 0,10 51-97 0 0,386-152 115 0 0,42-18-96 0 0,1 1 1 0 0,-55 34-1 0 0,-99 57-188 0 0,134-77 149 0 0,37-19 54 0 0,-3 0-28 0 0,0 3 1 0 0,1 0-1 0 0,1 3 1 0 0,-53 45-1 0 0,39-18-73 0 0,2 2-1 0 0,3 2 1 0 0,2 2 0 0 0,2 1-1 0 0,-46 96 1 0 0,70-130 85 0 0,-27 36 1 0 0,-5 7-3 0 0,-17 22-194 0 0,42-61 188 0 0,0 2 1 0 0,-20 38 0 0 0,17-16-5 0 0,3 2 1 0 0,2 0 0 0 0,2 1-1 0 0,3 0 1 0 0,2 1 0 0 0,2 1-1 0 0,-3 92 1 0 0,11-127 6 0 0,1-5 16 0 0,0 0-1 0 0,-2 0 0 0 0,0 0 1 0 0,0 0-1 0 0,-2 0 0 0 0,1-1 0 0 0,-11 25 1 0 0,13-38 8 0 0,1 1 1 0 0,-1-1 0 0 0,1 1-1 0 0,-1-1 1 0 0,0 0 0 0 0,0 0-1 0 0,1 1 1 0 0,-1-1 0 0 0,0 0 0 0 0,0 0-1 0 0,0 0 1 0 0,0 0 0 0 0,-1 0-1 0 0,1 0 1 0 0,0 0 0 0 0,0 0-1 0 0,0-1 1 0 0,-1 1 0 0 0,1 0-1 0 0,0-1 1 0 0,-1 1 0 0 0,1-1-1 0 0,-1 1 1 0 0,1-1 0 0 0,-1 0 0 0 0,1 0-1 0 0,-1 0 1 0 0,-1 0 0 0 0,1 0 1 0 0,0-1 1 0 0,-1-1 0 0 0,1 1 0 0 0,0 0 0 0 0,-1 0-1 0 0,1-1 1 0 0,0 1 0 0 0,0-1 0 0 0,0 0 0 0 0,1 0-1 0 0,-1 0 1 0 0,0 0 0 0 0,1 0 0 0 0,-3-3 0 0 0,-6-12-18 0 0,1 0 1 0 0,0-1 0 0 0,-7-21-1 0 0,14 34-25 0 0,-41-113 5 0 0,18 48-7 0 0,-42-86-1 0 0,54 132 36 0 0,2-1 0 0 0,0 0 1 0 0,-13-47-1 0 0,23 71-24 0 0,1 0-1 0 0,-1 0 1 0 0,1 0-1 0 0,0 0 1 0 0,-1 0-1 0 0,1 0 1 0 0,0 0-1 0 0,0 0 1 0 0,0 0 0 0 0,-1 0-1 0 0,1 0 1 0 0,0 0-1 0 0,1 0 1 0 0,-1 0-1 0 0,0 0 1 0 0,0 0-1 0 0,0 0 1 0 0,0 0 0 0 0,1 1-1 0 0,-1-1 1 0 0,1 0-1 0 0,-1 0 1 0 0,0 0-1 0 0,1 0 1 0 0,-1 0-1 0 0,1 0 1 0 0,0 1 0 0 0,-1-1-1 0 0,2-1 1 0 0,0 2-233 0 0,-1-1 0 0 0,1 1 0 0 0,-1 0 0 0 0,1 0 0 0 0,0 0 0 0 0,-1 0 0 0 0,1 0 0 0 0,-1 0 1 0 0,1 0-1 0 0,0 1 0 0 0,-1-1 0 0 0,1 0 0 0 0,-1 1 0 0 0,1 0 0 0 0,2 0 0 0 0,5 4-1572 0 0,0 0 0 0 0,0 0 0 0 0,0 0 0 0 0,12 11 0 0 0,3 8-5366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3.80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 51 10266 0 0,'-1'-1'200'0'0,"0"0"1"0"0,0 0-1 0 0,0-1 0 0 0,1 1 1 0 0,-1 0-1 0 0,0 0 0 0 0,1-1 0 0 0,-1 1 1 0 0,0 0-1 0 0,1-1 0 0 0,0 1 1 0 0,-1-1-1 0 0,1 1 0 0 0,0-1 1 0 0,0 1-1 0 0,0-1 0 0 0,0 1 1 0 0,0-1-1 0 0,0 1 0 0 0,0-1 0 0 0,0 1 1 0 0,1 0-1 0 0,-1-1 0 0 0,0 1 1 0 0,1-1-1 0 0,0 1 0 0 0,0-2 1 0 0,1 2-12 0 0,1-1 0 0 0,-1 1 1 0 0,1 0-1 0 0,0 0 0 0 0,-1 0 0 0 0,1 0 1 0 0,0 0-1 0 0,0 0 0 0 0,0 1 0 0 0,0 0 1 0 0,-1-1-1 0 0,1 1 0 0 0,0 0 1 0 0,4 1-1 0 0,77-1 1481 0 0,193 3-739 0 0,-210 6-9560 0 0,-44-9-721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5-05-20T14:35:35.38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234 192 3592 0 0,'-1'0'232'0'0,"-1"0"-1"0"0,0-1 1 0 0,1 1-1 0 0,-1-1 1 0 0,1 0-1 0 0,-1 0 1 0 0,1 1-1 0 0,0-1 1 0 0,-1 0-1 0 0,1 0 1 0 0,0 0 0 0 0,0 0-1 0 0,-1-1 1 0 0,1 1-1 0 0,0 0 1 0 0,0 0-1 0 0,0-1 1 0 0,-1-2-1 0 0,-18-33 1782 0 0,15 26-814 0 0,-10-13 956 0 0,-12-25 1465 0 0,25 46-3429 0 0,1 0 0 0 0,0 0 0 0 0,0 0 0 0 0,0 0 0 0 0,0 0 0 0 0,0 0-1 0 0,1 0 1 0 0,-1-1 0 0 0,1 1 0 0 0,0 0 0 0 0,0 0 0 0 0,1-7 0 0 0,-1 10-181 0 0,0 0 0 0 0,1-1 0 0 0,-1 1 0 0 0,0 0 0 0 0,1 0 0 0 0,-1-1 0 0 0,0 1 0 0 0,0 0 0 0 0,1 0 0 0 0,-1 0 0 0 0,0 0 0 0 0,1-1 0 0 0,-1 1 0 0 0,1 0 0 0 0,-1 0 0 0 0,0 0 0 0 0,1 0 0 0 0,-1 0 0 0 0,0 0 0 0 0,1 0 0 0 0,-1 0 0 0 0,1 0 0 0 0,-1 0 0 0 0,0 0 0 0 0,1 0 0 0 0,-1 0 0 0 0,0 0 0 0 0,1 0 0 0 0,-1 1 0 0 0,1-1 0 0 0,-1 0 0 0 0,0 0 0 0 0,1 0 0 0 0,-1 0 0 0 0,0 1 0 0 0,0-1 0 0 0,1 0 0 0 0,-1 0 0 0 0,0 1 0 0 0,0-1 0 0 0,1 0 0 0 0,-1 1 0 0 0,16 12 41 0 0,19 27-27 0 0,-3 2 0 0 0,51 85 0 0 0,-20-28-62 0 0,-50-79 59 0 0,0 0-1 0 0,-2 0 1 0 0,15 38 0 0 0,-24-53-1 0 0,0 1 0 0 0,0-1 0 0 0,0 1 1 0 0,-1-1-1 0 0,0 1 0 0 0,0 0 0 0 0,0-1 0 0 0,0 1 0 0 0,-1 0 1 0 0,0 0-1 0 0,-1-1 0 0 0,1 1 0 0 0,-1 0 0 0 0,0-1 0 0 0,0 1 0 0 0,-1 0 1 0 0,0-1-1 0 0,0 1 0 0 0,0-1 0 0 0,0 0 0 0 0,-4 6 0 0 0,-1-3-20 0 0,0-1 0 0 0,0 0 0 0 0,0 0 0 0 0,-1 0 0 0 0,0-1 0 0 0,0 0 0 0 0,-1-1-1 0 0,0 1 1 0 0,0-2 0 0 0,0 1 0 0 0,0-1 0 0 0,-1-1 0 0 0,0 0 0 0 0,1 0 0 0 0,-1-1 0 0 0,0 0-1 0 0,0-1 1 0 0,-1 0 0 0 0,1 0 0 0 0,0-1 0 0 0,0 0 0 0 0,0-1 0 0 0,0-1 0 0 0,0 1 0 0 0,0-1-1 0 0,0-1 1 0 0,0 0 0 0 0,1 0 0 0 0,-1-1 0 0 0,1-1 0 0 0,0 1 0 0 0,0-1 0 0 0,0-1 0 0 0,1 1-1 0 0,-13-12 1 0 0,9 4 4 0 0,0 1-1 0 0,0-2 1 0 0,1 0-1 0 0,1 0 0 0 0,0-1 1 0 0,-12-24-1 0 0,22 38 1 0 0,0 1-1 0 0,-1-1 0 0 0,1 0 1 0 0,0 1-1 0 0,0-1 1 0 0,0 0-1 0 0,0 0 0 0 0,0 1 1 0 0,0-1-1 0 0,0 0 1 0 0,0 1-1 0 0,0-1 0 0 0,0 0 1 0 0,1 1-1 0 0,-1-1 0 0 0,0 0 1 0 0,0 1-1 0 0,1-1 1 0 0,-1 0-1 0 0,0 1 0 0 0,1-1 1 0 0,-1 0-1 0 0,0 1 1 0 0,1-1-1 0 0,-1 1 0 0 0,1-1 1 0 0,-1 1-1 0 0,1-1 0 0 0,0 1 1 0 0,-1 0-1 0 0,1-1 1 0 0,-1 1-1 0 0,1 0 0 0 0,0-1 1 0 0,-1 1-1 0 0,1 0 0 0 0,0-1 1 0 0,-1 1-1 0 0,1 0 1 0 0,0 0-1 0 0,-1 0 0 0 0,1 0 1 0 0,0 0-1 0 0,0 0 1 0 0,-1 0-1 0 0,1 0 0 0 0,0 0 1 0 0,-1 0-1 0 0,2 1 0 0 0,3-1 55 0 0,0 0 0 0 0,0 0 0 0 0,0 1 0 0 0,0 0 0 0 0,0 0 0 0 0,-1 0-1 0 0,8 3 1 0 0,78 43 850 0 0,22 10-280 0 0,7-4-79 0 0,-34-14-2692 0 0,-27-15-4907 0 0,-34-15-3307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E33735-39F6-E3AF-E5EB-66A9ED149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5AD3404-00F2-AAF6-6FAF-38209B24E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FAA78D-ED4B-A5A1-927E-763A824DA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7127133-ED00-A85E-CB20-D5886D78B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5AAEB57-2C3A-E853-60CB-B1477678C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966973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83A4D6-0E37-93EC-6004-A32B2EF7B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095E200-B640-1EB7-5C04-1ADE1D5BC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593BF7-D0FB-E6BD-F2AB-CAF0324D9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7950F72-6E71-14F8-23B5-7A388C6A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3CE75C-E14A-95F5-C0FD-768898A15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0814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32569F3-6D2B-345D-18CF-D9F25D2A10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E4C6FD4-007A-3C02-75DA-552148FEB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6C09C-CA56-63F2-15D8-7E3A7F6638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07863D3-95BA-9690-3DE2-1D89EE9936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CD0A47-2516-69D4-1EE3-517BD02EC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90197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8BC4FA-E9BE-8F23-1B8C-52F7101FA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78E81F-3056-1698-9E3E-90FC23D0A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C3D17A2-E636-5DCD-452B-EFF914AAC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8C172C7-5921-3EF6-16E7-27BF3FA7C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FEB1463-AE98-94E4-8BCD-25784680A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86322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AB0264-A9E7-0593-18EC-5E2EC28231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2FA99-5869-6864-665B-BEC40393B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7747AC-0F1C-7ACB-97DA-F2DEA5E5C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58AAB6F-B460-A12E-1F5F-C146AA323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D150DEB-273F-7581-A819-B8A553251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283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657D35-FB1D-013D-37F1-DA74221554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2E3D850-D3B2-E2A0-9059-DD96BB78F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1F60186-0094-2E32-490E-24B699865B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5731F7-19C8-20A0-86AB-B479CA32B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31F0A99-EED2-5985-C0D6-6D50E2C2E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33CCDFD-1281-EB60-F0E0-48B421CD2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96012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9668C47-FF52-AC7D-2A4A-0DECBAEFCD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181C20-496E-A671-4177-F1B80DBF0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87EDE17-0949-369C-C099-FE43F1E703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B4289AE-C3EC-CE50-1AD1-9DCCE1A6C0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BDD23C7-816A-607B-2C06-F8F4828569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9979468-4952-A46E-1310-7F52F6473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0F624E12-BED5-7DD2-CC79-548B832FA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2712C866-BD58-0E70-F425-7DAD8680B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8998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29381A5-6293-EE2A-D643-5C4EF6B58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34F61DFA-A411-9D09-2ED0-8B518ABCAD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111BF2F-61E8-8AB9-4644-E740D7F76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51664411-39B7-69DB-CCE7-82773F141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40191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F249C00-0510-21F6-F099-BA2F20836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EACFFCC0-AB92-8ECB-7A1E-A4C859C47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CB23D42-CFBC-E514-B200-CB977E33B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01539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6710C8-E45E-CB9D-37B9-3AEFF7C95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4D588F-0FFC-E3CE-DCE4-19B5496C66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14C5143-3CD2-4897-4DF4-02C0D8A51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A0D764-3709-E709-151A-781DB5B2D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1C4731A-9E16-0D8D-EF41-3AE96ED3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C4A65F-065F-B3EE-5CB6-5B6E6CA57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5104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56A8F3-39D0-4A71-BD6A-6818C87A4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1495984-1AF6-6DEF-3AB2-D83384329A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28B6F28-7389-41BF-4003-60E2EEBD2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6AAB81-70F1-0005-9FF2-3C2C3BAE7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F217214-9888-389A-2BE3-5A73A98DD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36AF290-45E5-2007-A8CD-F86C738A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86100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17039C2-C25A-453E-56EE-491E5F1CF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27242DD-56A0-390A-5346-646065FB3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10338FC-DF9A-B281-846C-DEF8F90C0C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A1BA2C-5760-49A1-B02E-16886E01D598}" type="datetimeFigureOut">
              <a:rPr lang="zh-TW" altLang="en-US" smtClean="0"/>
              <a:t>2025/5/21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07A9887-3A00-A8D9-0E40-5496866F06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2B35504-0AAB-8BF5-3768-04B129EFC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4EB974-F02A-4AD0-B914-46B6646D5505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4427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8.xml"/><Relationship Id="rId18" Type="http://schemas.openxmlformats.org/officeDocument/2006/relationships/image" Target="../media/image11.png"/><Relationship Id="rId3" Type="http://schemas.openxmlformats.org/officeDocument/2006/relationships/customXml" Target="../ink/ink3.xml"/><Relationship Id="rId7" Type="http://schemas.openxmlformats.org/officeDocument/2006/relationships/customXml" Target="../ink/ink5.xml"/><Relationship Id="rId12" Type="http://schemas.openxmlformats.org/officeDocument/2006/relationships/image" Target="../media/image8.png"/><Relationship Id="rId17" Type="http://schemas.openxmlformats.org/officeDocument/2006/relationships/customXml" Target="../ink/ink10.xml"/><Relationship Id="rId2" Type="http://schemas.openxmlformats.org/officeDocument/2006/relationships/image" Target="../media/image1.png"/><Relationship Id="rId16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customXml" Target="../ink/ink7.xml"/><Relationship Id="rId5" Type="http://schemas.openxmlformats.org/officeDocument/2006/relationships/customXml" Target="../ink/ink4.xml"/><Relationship Id="rId15" Type="http://schemas.openxmlformats.org/officeDocument/2006/relationships/customXml" Target="../ink/ink9.xml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customXml" Target="../ink/ink6.xml"/><Relationship Id="rId1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customXml" Target="../ink/ink12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2EEA1-8568-BB86-9F4E-CBBA33046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7AD96AE-796E-D5CC-65E5-243EE1A1513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22C068B-ACF1-8226-7DA7-4767EC1E12BE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562C5AE-917A-EB69-B75A-BC0B916592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684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2B63E-27AA-E156-3D75-66411B1D19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 descr="一張含有 圖表, 文字, 行, 方案 的圖片&#10;&#10;自動產生的描述">
            <a:extLst>
              <a:ext uri="{FF2B5EF4-FFF2-40B4-BE49-F238E27FC236}">
                <a16:creationId xmlns:a16="http://schemas.microsoft.com/office/drawing/2014/main" id="{5D48F698-F308-0EB4-1D82-36DBBAF0B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859" y="1443354"/>
            <a:ext cx="8496281" cy="2823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410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3B10AD0A-4C04-DAD9-E0EE-AF700ABD55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86520" y="2200562"/>
            <a:ext cx="4484967" cy="338743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8E1FD27-1C2A-D224-5348-B14024283769}"/>
              </a:ext>
            </a:extLst>
          </p:cNvPr>
          <p:cNvSpPr txBox="1"/>
          <p:nvPr/>
        </p:nvSpPr>
        <p:spPr>
          <a:xfrm>
            <a:off x="132936" y="151512"/>
            <a:ext cx="1681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Nios2 R/W Test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2534083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0C558-2A26-4DE2-8FD5-662E48156D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>
            <a:extLst>
              <a:ext uri="{FF2B5EF4-FFF2-40B4-BE49-F238E27FC236}">
                <a16:creationId xmlns:a16="http://schemas.microsoft.com/office/drawing/2014/main" id="{13F917A5-0857-DCEA-BE42-42B655AC7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47414"/>
            <a:ext cx="12192000" cy="3327571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750CC8EE-8C03-4D9C-0372-C6E5C4EA9225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DEF5250F-DE09-085E-F42D-9C2E8E31AB3B}"/>
              </a:ext>
            </a:extLst>
          </p:cNvPr>
          <p:cNvSpPr txBox="1"/>
          <p:nvPr/>
        </p:nvSpPr>
        <p:spPr>
          <a:xfrm>
            <a:off x="221673" y="4284950"/>
            <a:ext cx="45117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15(READ_ACK7)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橢圓 4">
            <a:extLst>
              <a:ext uri="{FF2B5EF4-FFF2-40B4-BE49-F238E27FC236}">
                <a16:creationId xmlns:a16="http://schemas.microsoft.com/office/drawing/2014/main" id="{1F9F4B05-0939-C68D-C17C-3C0D895D8AEC}"/>
              </a:ext>
            </a:extLst>
          </p:cNvPr>
          <p:cNvSpPr/>
          <p:nvPr/>
        </p:nvSpPr>
        <p:spPr>
          <a:xfrm>
            <a:off x="5934000" y="1303200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27FD89DC-0BC3-E769-1F6F-8B628639FB84}"/>
              </a:ext>
            </a:extLst>
          </p:cNvPr>
          <p:cNvSpPr/>
          <p:nvPr/>
        </p:nvSpPr>
        <p:spPr>
          <a:xfrm>
            <a:off x="11774036" y="1315351"/>
            <a:ext cx="324000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B2DEBCE0-0A12-9C6D-DA67-A443D834D04C}"/>
              </a:ext>
            </a:extLst>
          </p:cNvPr>
          <p:cNvSpPr txBox="1"/>
          <p:nvPr/>
        </p:nvSpPr>
        <p:spPr>
          <a:xfrm>
            <a:off x="5269331" y="1704644"/>
            <a:ext cx="6646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B050"/>
                </a:solidFill>
              </a:rPr>
              <a:t>Start</a:t>
            </a:r>
            <a:endParaRPr lang="zh-TW" altLang="en-US" dirty="0">
              <a:solidFill>
                <a:srgbClr val="00B050"/>
              </a:solidFill>
            </a:endParaRPr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7B2D4E11-3771-4AD8-DE13-899689850953}"/>
              </a:ext>
            </a:extLst>
          </p:cNvPr>
          <p:cNvSpPr txBox="1"/>
          <p:nvPr/>
        </p:nvSpPr>
        <p:spPr>
          <a:xfrm>
            <a:off x="11203331" y="1937784"/>
            <a:ext cx="6451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>
                <a:solidFill>
                  <a:srgbClr val="0070C0"/>
                </a:solidFill>
              </a:rPr>
              <a:t>Stop</a:t>
            </a:r>
            <a:endParaRPr lang="zh-TW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80049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C6E3C5EF-6BEF-9DCA-0C14-015C4CA65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84660"/>
            <a:ext cx="8642287" cy="3266377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D8D1A21C-63B8-3A8E-0A58-707C0F829368}"/>
              </a:ext>
            </a:extLst>
          </p:cNvPr>
          <p:cNvSpPr txBox="1"/>
          <p:nvPr/>
        </p:nvSpPr>
        <p:spPr>
          <a:xfrm>
            <a:off x="132936" y="151512"/>
            <a:ext cx="1162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</a:t>
            </a:r>
            <a:endParaRPr lang="zh-TW" altLang="en-US" u="sng" dirty="0"/>
          </a:p>
        </p:txBody>
      </p:sp>
      <p:cxnSp>
        <p:nvCxnSpPr>
          <p:cNvPr id="4" name="直線單箭頭接點 3">
            <a:extLst>
              <a:ext uri="{FF2B5EF4-FFF2-40B4-BE49-F238E27FC236}">
                <a16:creationId xmlns:a16="http://schemas.microsoft.com/office/drawing/2014/main" id="{834A03CB-517F-C263-1A05-7EC0E11A65ED}"/>
              </a:ext>
            </a:extLst>
          </p:cNvPr>
          <p:cNvCxnSpPr>
            <a:cxnSpLocks/>
          </p:cNvCxnSpPr>
          <p:nvPr/>
        </p:nvCxnSpPr>
        <p:spPr>
          <a:xfrm>
            <a:off x="7708800" y="4160520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3" name="圖片 12">
            <a:extLst>
              <a:ext uri="{FF2B5EF4-FFF2-40B4-BE49-F238E27FC236}">
                <a16:creationId xmlns:a16="http://schemas.microsoft.com/office/drawing/2014/main" id="{2E46893A-3DAE-3AE3-87B8-5841809057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6504"/>
            <a:ext cx="12192000" cy="2852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0903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96BBE4F1-056A-2D3D-F316-EBB563FF38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0028" y="1059006"/>
            <a:ext cx="11455991" cy="5277139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1E971A1-0300-E6A8-1D09-88C6D786906D}"/>
              </a:ext>
            </a:extLst>
          </p:cNvPr>
          <p:cNvSpPr txBox="1"/>
          <p:nvPr/>
        </p:nvSpPr>
        <p:spPr>
          <a:xfrm>
            <a:off x="132936" y="151512"/>
            <a:ext cx="2375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Write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23693499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C99F6-F3E8-9DD5-56A7-C7C201042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DF62A55-A532-3F91-8669-5C68684E71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0799"/>
            <a:ext cx="12192000" cy="3174740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45D2B552-59B0-ABB4-0752-98976EC32ED6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1182AB8-1652-DC37-F0CE-5A504C56BE63}"/>
              </a:ext>
            </a:extLst>
          </p:cNvPr>
          <p:cNvSpPr txBox="1"/>
          <p:nvPr/>
        </p:nvSpPr>
        <p:spPr>
          <a:xfrm>
            <a:off x="238125" y="4017593"/>
            <a:ext cx="459241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SM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變化如寫狀態之變遷圖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START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STOP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有成功顯示</a:t>
            </a:r>
            <a:endParaRPr lang="en-US" altLang="zh-TW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indent="-342900">
              <a:buAutoNum type="arabicPeriod"/>
            </a:pP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Finish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State 23(WRITE_ACK)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跳起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見下頁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橢圓 5">
            <a:extLst>
              <a:ext uri="{FF2B5EF4-FFF2-40B4-BE49-F238E27FC236}">
                <a16:creationId xmlns:a16="http://schemas.microsoft.com/office/drawing/2014/main" id="{881B99DF-8C27-8BCF-0610-4510007DFC4A}"/>
              </a:ext>
            </a:extLst>
          </p:cNvPr>
          <p:cNvSpPr/>
          <p:nvPr/>
        </p:nvSpPr>
        <p:spPr>
          <a:xfrm>
            <a:off x="5501593" y="1418716"/>
            <a:ext cx="324000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89D7E6EB-4B16-5D29-0FD9-F1450FCEA720}"/>
              </a:ext>
            </a:extLst>
          </p:cNvPr>
          <p:cNvSpPr/>
          <p:nvPr/>
        </p:nvSpPr>
        <p:spPr>
          <a:xfrm>
            <a:off x="8086613" y="1418716"/>
            <a:ext cx="166762" cy="504000"/>
          </a:xfrm>
          <a:prstGeom prst="ellipse">
            <a:avLst/>
          </a:prstGeom>
          <a:noFill/>
          <a:ln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>
            <a:extLst>
              <a:ext uri="{FF2B5EF4-FFF2-40B4-BE49-F238E27FC236}">
                <a16:creationId xmlns:a16="http://schemas.microsoft.com/office/drawing/2014/main" id="{0CA9BC94-EB69-F8CA-7A0D-466D6013A460}"/>
              </a:ext>
            </a:extLst>
          </p:cNvPr>
          <p:cNvSpPr/>
          <p:nvPr/>
        </p:nvSpPr>
        <p:spPr>
          <a:xfrm>
            <a:off x="7917983" y="1395856"/>
            <a:ext cx="109687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橢圓 9">
            <a:extLst>
              <a:ext uri="{FF2B5EF4-FFF2-40B4-BE49-F238E27FC236}">
                <a16:creationId xmlns:a16="http://schemas.microsoft.com/office/drawing/2014/main" id="{071C4045-7E98-A166-3612-794641932C8B}"/>
              </a:ext>
            </a:extLst>
          </p:cNvPr>
          <p:cNvSpPr/>
          <p:nvPr/>
        </p:nvSpPr>
        <p:spPr>
          <a:xfrm>
            <a:off x="11969349" y="1390712"/>
            <a:ext cx="166762" cy="504000"/>
          </a:xfrm>
          <a:prstGeom prst="ellipse">
            <a:avLst/>
          </a:prstGeom>
          <a:noFill/>
          <a:ln>
            <a:solidFill>
              <a:srgbClr val="0070C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77835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397E661A-128A-423C-8B87-C5710BB21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72605"/>
            <a:ext cx="10724348" cy="328539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9E88B33D-56CD-17DC-F43D-3093FE071D84}"/>
              </a:ext>
            </a:extLst>
          </p:cNvPr>
          <p:cNvSpPr txBox="1"/>
          <p:nvPr/>
        </p:nvSpPr>
        <p:spPr>
          <a:xfrm>
            <a:off x="132936" y="151512"/>
            <a:ext cx="1145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</a:t>
            </a:r>
            <a:endParaRPr lang="zh-TW" altLang="en-US" u="sng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F026429-9A95-2F64-2DA4-07F030A732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8762"/>
            <a:ext cx="12192000" cy="2905007"/>
          </a:xfrm>
          <a:prstGeom prst="rect">
            <a:avLst/>
          </a:prstGeo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81F9D665-A53E-E831-1ECC-EDF7E8FA01A6}"/>
              </a:ext>
            </a:extLst>
          </p:cNvPr>
          <p:cNvCxnSpPr>
            <a:cxnSpLocks/>
          </p:cNvCxnSpPr>
          <p:nvPr/>
        </p:nvCxnSpPr>
        <p:spPr>
          <a:xfrm>
            <a:off x="9288218" y="4308302"/>
            <a:ext cx="0" cy="2367339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9838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09E17F34-0F6A-CDF1-3D27-0AB53DC0D1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7785" y="1409988"/>
            <a:ext cx="10916430" cy="5027757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E8E1A82F-6128-4DBA-8FEF-37B271A1D9AF}"/>
              </a:ext>
            </a:extLst>
          </p:cNvPr>
          <p:cNvSpPr txBox="1"/>
          <p:nvPr/>
        </p:nvSpPr>
        <p:spPr>
          <a:xfrm>
            <a:off x="132936" y="151512"/>
            <a:ext cx="23587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Read Test </a:t>
            </a:r>
            <a:r>
              <a:rPr lang="en-US" altLang="zh-TW" u="sng" dirty="0" err="1"/>
              <a:t>Osc</a:t>
            </a:r>
            <a:r>
              <a:rPr lang="en-US" altLang="zh-TW" u="sng" dirty="0"/>
              <a:t>. scope </a:t>
            </a:r>
            <a:endParaRPr lang="zh-TW" altLang="en-US" u="sng" dirty="0"/>
          </a:p>
        </p:txBody>
      </p:sp>
    </p:spTree>
    <p:extLst>
      <p:ext uri="{BB962C8B-B14F-4D97-AF65-F5344CB8AC3E}">
        <p14:creationId xmlns:p14="http://schemas.microsoft.com/office/powerpoint/2010/main" val="1743221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840433-D45A-4A7B-7DB4-B9D6CE28C7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1470D92-3CC7-310B-383A-5AA6843E17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8D89E525-5330-0B03-8085-45E38765A9CA}"/>
              </a:ext>
            </a:extLst>
          </p:cNvPr>
          <p:cNvSpPr txBox="1"/>
          <p:nvPr/>
        </p:nvSpPr>
        <p:spPr>
          <a:xfrm>
            <a:off x="326241" y="745266"/>
            <a:ext cx="1997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CPU_WREG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CBE4AD6-8807-064A-45C2-703BBC15E382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AA7D1E7-EEB9-2EBD-09EC-F4F2DD2D1B29}"/>
              </a:ext>
            </a:extLst>
          </p:cNvPr>
          <p:cNvGrpSpPr/>
          <p:nvPr/>
        </p:nvGrpSpPr>
        <p:grpSpPr>
          <a:xfrm>
            <a:off x="961670" y="2040245"/>
            <a:ext cx="3801240" cy="3635280"/>
            <a:chOff x="961670" y="2040245"/>
            <a:chExt cx="3801240" cy="363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14:cNvPr>
                <p14:cNvContentPartPr/>
                <p14:nvPr/>
              </p14:nvContentPartPr>
              <p14:xfrm>
                <a:off x="961670" y="2040245"/>
                <a:ext cx="3801240" cy="3635280"/>
              </p14:xfrm>
            </p:contentPart>
          </mc:Choice>
          <mc:Fallback xmlns="">
            <p:pic>
              <p:nvPicPr>
                <p:cNvPr id="19" name="筆跡 18">
                  <a:extLst>
                    <a:ext uri="{FF2B5EF4-FFF2-40B4-BE49-F238E27FC236}">
                      <a16:creationId xmlns:a16="http://schemas.microsoft.com/office/drawing/2014/main" id="{81EE0C5B-0462-74FC-2778-E72477659FC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44030" y="2022245"/>
                  <a:ext cx="3836880" cy="36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14:cNvPr>
                <p14:cNvContentPartPr/>
                <p14:nvPr/>
              </p14:nvContentPartPr>
              <p14:xfrm>
                <a:off x="1189910" y="2517965"/>
                <a:ext cx="259560" cy="43920"/>
              </p14:xfrm>
            </p:contentPart>
          </mc:Choice>
          <mc:Fallback xmlns="">
            <p:pic>
              <p:nvPicPr>
                <p:cNvPr id="20" name="筆跡 19">
                  <a:extLst>
                    <a:ext uri="{FF2B5EF4-FFF2-40B4-BE49-F238E27FC236}">
                      <a16:creationId xmlns:a16="http://schemas.microsoft.com/office/drawing/2014/main" id="{7670BAB1-C970-7517-4C70-7E6FB89853D5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171910" y="2500325"/>
                  <a:ext cx="29520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3555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516689-0B39-8E5C-1476-BADCCFB231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>
            <a:extLst>
              <a:ext uri="{FF2B5EF4-FFF2-40B4-BE49-F238E27FC236}">
                <a16:creationId xmlns:a16="http://schemas.microsoft.com/office/drawing/2014/main" id="{DF537743-9F34-5881-ED08-C3F1ABD2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AB6A72B5-29B7-77F7-E685-BB002CD18386}"/>
              </a:ext>
            </a:extLst>
          </p:cNvPr>
          <p:cNvSpPr txBox="1"/>
          <p:nvPr/>
        </p:nvSpPr>
        <p:spPr>
          <a:xfrm>
            <a:off x="187093" y="804901"/>
            <a:ext cx="1931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CPU_RREG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CF688E-6321-EEB6-C3E3-2FA3E9DB816A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550C723A-47E8-6A9F-1B1B-85565F84F56F}"/>
              </a:ext>
            </a:extLst>
          </p:cNvPr>
          <p:cNvGrpSpPr/>
          <p:nvPr/>
        </p:nvGrpSpPr>
        <p:grpSpPr>
          <a:xfrm>
            <a:off x="952670" y="2095685"/>
            <a:ext cx="3822120" cy="3557520"/>
            <a:chOff x="952670" y="2095685"/>
            <a:chExt cx="3822120" cy="355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14:cNvPr>
                <p14:cNvContentPartPr/>
                <p14:nvPr/>
              </p14:nvContentPartPr>
              <p14:xfrm>
                <a:off x="952670" y="2095685"/>
                <a:ext cx="3822120" cy="3557520"/>
              </p14:xfrm>
            </p:contentPart>
          </mc:Choice>
          <mc:Fallback xmlns="">
            <p:pic>
              <p:nvPicPr>
                <p:cNvPr id="3" name="筆跡 2">
                  <a:extLst>
                    <a:ext uri="{FF2B5EF4-FFF2-40B4-BE49-F238E27FC236}">
                      <a16:creationId xmlns:a16="http://schemas.microsoft.com/office/drawing/2014/main" id="{FB1FC7D8-B936-2F72-A0E3-9192F5E84CA7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35030" y="2078045"/>
                  <a:ext cx="3857760" cy="359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14:cNvPr>
                <p14:cNvContentPartPr/>
                <p14:nvPr/>
              </p14:nvContentPartPr>
              <p14:xfrm>
                <a:off x="1084790" y="2650085"/>
                <a:ext cx="186480" cy="31680"/>
              </p14:xfrm>
            </p:contentPart>
          </mc:Choice>
          <mc:Fallback xmlns="">
            <p:pic>
              <p:nvPicPr>
                <p:cNvPr id="5" name="筆跡 4">
                  <a:extLst>
                    <a:ext uri="{FF2B5EF4-FFF2-40B4-BE49-F238E27FC236}">
                      <a16:creationId xmlns:a16="http://schemas.microsoft.com/office/drawing/2014/main" id="{962C570F-CD5E-B7DF-A19F-5F66DFFB058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067150" y="2632085"/>
                  <a:ext cx="222120" cy="67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006A77A6-3A09-F198-CCDD-69044FFB715A}"/>
              </a:ext>
            </a:extLst>
          </p:cNvPr>
          <p:cNvGrpSpPr/>
          <p:nvPr/>
        </p:nvGrpSpPr>
        <p:grpSpPr>
          <a:xfrm>
            <a:off x="3012230" y="2490965"/>
            <a:ext cx="203760" cy="266040"/>
            <a:chOff x="3012230" y="2490965"/>
            <a:chExt cx="203760" cy="26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14:cNvPr>
                <p14:cNvContentPartPr/>
                <p14:nvPr/>
              </p14:nvContentPartPr>
              <p14:xfrm>
                <a:off x="3012230" y="2490965"/>
                <a:ext cx="34560" cy="26604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45D0611F-D91A-2C18-3F19-6428867F68F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994230" y="2473325"/>
                  <a:ext cx="7020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14:cNvPr>
                <p14:cNvContentPartPr/>
                <p14:nvPr/>
              </p14:nvContentPartPr>
              <p14:xfrm>
                <a:off x="3153350" y="2659085"/>
                <a:ext cx="62640" cy="7560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EF02BBBF-E0F6-AC00-4B3B-C653E09B013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135350" y="2641445"/>
                  <a:ext cx="98280" cy="111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1D6F2CE8-121D-94B5-FE71-A8B3114F3C62}"/>
              </a:ext>
            </a:extLst>
          </p:cNvPr>
          <p:cNvGrpSpPr/>
          <p:nvPr/>
        </p:nvGrpSpPr>
        <p:grpSpPr>
          <a:xfrm>
            <a:off x="737750" y="1444805"/>
            <a:ext cx="5946840" cy="4926960"/>
            <a:chOff x="737750" y="1444805"/>
            <a:chExt cx="5946840" cy="4926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14:cNvPr>
                <p14:cNvContentPartPr/>
                <p14:nvPr/>
              </p14:nvContentPartPr>
              <p14:xfrm>
                <a:off x="737750" y="1444805"/>
                <a:ext cx="5946840" cy="4926960"/>
              </p14:xfrm>
            </p:contentPart>
          </mc:Choice>
          <mc:Fallback xmlns="">
            <p:pic>
              <p:nvPicPr>
                <p:cNvPr id="11" name="筆跡 10">
                  <a:extLst>
                    <a:ext uri="{FF2B5EF4-FFF2-40B4-BE49-F238E27FC236}">
                      <a16:creationId xmlns:a16="http://schemas.microsoft.com/office/drawing/2014/main" id="{6F513A31-3C14-4F43-C415-0B615D85F8CC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20110" y="1426805"/>
                  <a:ext cx="5982480" cy="496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14:cNvPr>
                <p14:cNvContentPartPr/>
                <p14:nvPr/>
              </p14:nvContentPartPr>
              <p14:xfrm>
                <a:off x="891110" y="2609765"/>
                <a:ext cx="180360" cy="18720"/>
              </p14:xfrm>
            </p:contentPart>
          </mc:Choice>
          <mc:Fallback xmlns="">
            <p:pic>
              <p:nvPicPr>
                <p:cNvPr id="12" name="筆跡 11">
                  <a:extLst>
                    <a:ext uri="{FF2B5EF4-FFF2-40B4-BE49-F238E27FC236}">
                      <a16:creationId xmlns:a16="http://schemas.microsoft.com/office/drawing/2014/main" id="{D827F976-87F1-0406-2A5D-1D4C6660A9A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3470" y="2591765"/>
                  <a:ext cx="216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14:cNvPr>
                <p14:cNvContentPartPr/>
                <p14:nvPr/>
              </p14:nvContentPartPr>
              <p14:xfrm>
                <a:off x="5869910" y="1930445"/>
                <a:ext cx="200160" cy="249840"/>
              </p14:xfrm>
            </p:contentPart>
          </mc:Choice>
          <mc:Fallback xmlns="">
            <p:pic>
              <p:nvPicPr>
                <p:cNvPr id="14" name="筆跡 13">
                  <a:extLst>
                    <a:ext uri="{FF2B5EF4-FFF2-40B4-BE49-F238E27FC236}">
                      <a16:creationId xmlns:a16="http://schemas.microsoft.com/office/drawing/2014/main" id="{39B87FEE-8D96-88F3-BBD0-899EDAABEBB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852270" y="1912805"/>
                  <a:ext cx="23580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14:cNvPr>
                <p14:cNvContentPartPr/>
                <p14:nvPr/>
              </p14:nvContentPartPr>
              <p14:xfrm>
                <a:off x="6196070" y="2136005"/>
                <a:ext cx="38520" cy="85680"/>
              </p14:xfrm>
            </p:contentPart>
          </mc:Choice>
          <mc:Fallback xmlns="">
            <p:pic>
              <p:nvPicPr>
                <p:cNvPr id="15" name="筆跡 14">
                  <a:extLst>
                    <a:ext uri="{FF2B5EF4-FFF2-40B4-BE49-F238E27FC236}">
                      <a16:creationId xmlns:a16="http://schemas.microsoft.com/office/drawing/2014/main" id="{E7CE7F80-0499-9B61-DFE5-3E0356B10ECA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6178430" y="2118365"/>
                  <a:ext cx="74160" cy="121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177038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03F78-F6D9-6C4A-848C-E009D717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1E88421F-0599-5DA0-5120-CF9CAAFFC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02704"/>
            <a:ext cx="12192000" cy="5127215"/>
          </a:xfrm>
          <a:prstGeom prst="rect">
            <a:avLst/>
          </a:prstGeom>
        </p:spPr>
      </p:pic>
      <p:sp>
        <p:nvSpPr>
          <p:cNvPr id="2" name="文字方塊 1">
            <a:extLst>
              <a:ext uri="{FF2B5EF4-FFF2-40B4-BE49-F238E27FC236}">
                <a16:creationId xmlns:a16="http://schemas.microsoft.com/office/drawing/2014/main" id="{B5F4A52A-F5A0-681D-B05C-FD08A2383C9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CPU_RD_TEMP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137BBF6-C16E-FDE0-0D0E-CB3F72F471CD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A2C5129D-2A28-81CD-AD53-39187257161A}"/>
              </a:ext>
            </a:extLst>
          </p:cNvPr>
          <p:cNvGrpSpPr/>
          <p:nvPr/>
        </p:nvGrpSpPr>
        <p:grpSpPr>
          <a:xfrm>
            <a:off x="777710" y="1751165"/>
            <a:ext cx="3904920" cy="3727080"/>
            <a:chOff x="777710" y="1751165"/>
            <a:chExt cx="3904920" cy="3727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14:cNvPr>
                <p14:cNvContentPartPr/>
                <p14:nvPr/>
              </p14:nvContentPartPr>
              <p14:xfrm>
                <a:off x="777710" y="1751165"/>
                <a:ext cx="3904920" cy="3727080"/>
              </p14:xfrm>
            </p:contentPart>
          </mc:Choice>
          <mc:Fallback xmlns="">
            <p:pic>
              <p:nvPicPr>
                <p:cNvPr id="8" name="筆跡 7">
                  <a:extLst>
                    <a:ext uri="{FF2B5EF4-FFF2-40B4-BE49-F238E27FC236}">
                      <a16:creationId xmlns:a16="http://schemas.microsoft.com/office/drawing/2014/main" id="{E7033879-B3C7-6386-BA79-54980546ABA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59710" y="1733165"/>
                  <a:ext cx="3940560" cy="37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14:cNvPr>
                <p14:cNvContentPartPr/>
                <p14:nvPr/>
              </p14:nvContentPartPr>
              <p14:xfrm>
                <a:off x="946910" y="2622005"/>
                <a:ext cx="258480" cy="94320"/>
              </p14:xfrm>
            </p:contentPart>
          </mc:Choice>
          <mc:Fallback xmlns="">
            <p:pic>
              <p:nvPicPr>
                <p:cNvPr id="9" name="筆跡 8">
                  <a:extLst>
                    <a:ext uri="{FF2B5EF4-FFF2-40B4-BE49-F238E27FC236}">
                      <a16:creationId xmlns:a16="http://schemas.microsoft.com/office/drawing/2014/main" id="{9D22D18D-8A3A-4987-8CF4-BB562CE8A2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929270" y="2604365"/>
                  <a:ext cx="294120" cy="1299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324959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09DBD8-FDDB-449C-B143-AF8826F76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8B7EB03B-A67F-BC4F-F9D1-47EAEC27E637}"/>
              </a:ext>
            </a:extLst>
          </p:cNvPr>
          <p:cNvSpPr txBox="1"/>
          <p:nvPr/>
        </p:nvSpPr>
        <p:spPr>
          <a:xfrm>
            <a:off x="187093" y="804901"/>
            <a:ext cx="2321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CPU_RD_ACCL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D3E0A221-FE19-9FDC-F079-C921E3671213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EEC42392-F3F1-2C15-448E-E17296A90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62486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2F6AFD-3373-981D-5E35-C99438AAF1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F0D23C62-9C00-B115-E33F-4D6C21C9EF81}"/>
              </a:ext>
            </a:extLst>
          </p:cNvPr>
          <p:cNvSpPr txBox="1"/>
          <p:nvPr/>
        </p:nvSpPr>
        <p:spPr>
          <a:xfrm>
            <a:off x="187093" y="804901"/>
            <a:ext cx="1175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mode HW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C9F01FF8-AA0D-F5F5-E994-6150F5EE4A24}"/>
              </a:ext>
            </a:extLst>
          </p:cNvPr>
          <p:cNvSpPr txBox="1"/>
          <p:nvPr/>
        </p:nvSpPr>
        <p:spPr>
          <a:xfrm>
            <a:off x="187093" y="265584"/>
            <a:ext cx="12586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狀態變遷圖</a:t>
            </a:r>
            <a:r>
              <a:rPr lang="en-US" altLang="zh-TW" sz="1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endParaRPr lang="zh-TW" altLang="en-US" sz="1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0316089-23DA-51A2-8753-30AAC852F6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4996"/>
            <a:ext cx="12192000" cy="5127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4604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B6B09-0FDE-3C5D-7681-F6B9DDD33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群組 13">
            <a:extLst>
              <a:ext uri="{FF2B5EF4-FFF2-40B4-BE49-F238E27FC236}">
                <a16:creationId xmlns:a16="http://schemas.microsoft.com/office/drawing/2014/main" id="{73157ABF-04EE-5499-A4F4-BEB7B161C744}"/>
              </a:ext>
            </a:extLst>
          </p:cNvPr>
          <p:cNvGrpSpPr/>
          <p:nvPr/>
        </p:nvGrpSpPr>
        <p:grpSpPr>
          <a:xfrm>
            <a:off x="271742" y="167332"/>
            <a:ext cx="7458075" cy="2985016"/>
            <a:chOff x="3748367" y="329257"/>
            <a:chExt cx="7458075" cy="2985016"/>
          </a:xfrm>
        </p:grpSpPr>
        <p:sp>
          <p:nvSpPr>
            <p:cNvPr id="3" name="文字方塊 2">
              <a:extLst>
                <a:ext uri="{FF2B5EF4-FFF2-40B4-BE49-F238E27FC236}">
                  <a16:creationId xmlns:a16="http://schemas.microsoft.com/office/drawing/2014/main" id="{67E65F73-ABA5-DB2C-4E27-E7E4B9A921CB}"/>
                </a:ext>
              </a:extLst>
            </p:cNvPr>
            <p:cNvSpPr txBox="1"/>
            <p:nvPr/>
          </p:nvSpPr>
          <p:spPr>
            <a:xfrm>
              <a:off x="3748368" y="329257"/>
              <a:ext cx="7114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>
                  <a:solidFill>
                    <a:srgbClr val="569CD6"/>
                  </a:solidFill>
                  <a:latin typeface="Consolas" panose="020B0609020204030204" pitchFamily="49" charset="0"/>
                </a:rPr>
                <a:t>a</a:t>
              </a: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ssign </a:t>
              </a: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 = (i2c_scl_enable == 0 ) ? 1 : i2c_clk</a:t>
              </a: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B68958F-C549-781D-C30E-BC1FBD460529}"/>
                </a:ext>
              </a:extLst>
            </p:cNvPr>
            <p:cNvSpPr txBox="1"/>
            <p:nvPr/>
          </p:nvSpPr>
          <p:spPr>
            <a:xfrm>
              <a:off x="3748368" y="919502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en-US" altLang="zh-TW" b="0" dirty="0">
                  <a:solidFill>
                    <a:srgbClr val="569CD6"/>
                  </a:solidFill>
                  <a:effectLst/>
                  <a:latin typeface="Consolas" panose="020B0609020204030204" pitchFamily="49" charset="0"/>
                </a:rPr>
                <a:t>assign</a:t>
              </a:r>
              <a:r>
                <a:rPr lang="en-US" altLang="zh-TW" b="0" dirty="0">
                  <a:solidFill>
                    <a:srgbClr val="D4D4D4"/>
                  </a:solidFill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i2c_sda = (write_enable == 1) ? sda_out : 1'bz;</a:t>
              </a: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DBA0258A-3679-3178-B598-EF1696E1DCFA}"/>
                </a:ext>
              </a:extLst>
            </p:cNvPr>
            <p:cNvSpPr txBox="1"/>
            <p:nvPr/>
          </p:nvSpPr>
          <p:spPr>
            <a:xfrm>
              <a:off x="3748368" y="1462123"/>
              <a:ext cx="6896100" cy="2863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作用在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 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下降源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879103F-4ABC-654F-6BE3-6CB4D297947A}"/>
                </a:ext>
              </a:extLst>
            </p:cNvPr>
            <p:cNvSpPr txBox="1"/>
            <p:nvPr/>
          </p:nvSpPr>
          <p:spPr>
            <a:xfrm>
              <a:off x="3748368" y="2004744"/>
              <a:ext cx="6896100" cy="79842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nn-NO" altLang="zh-TW" b="0" dirty="0">
                  <a:effectLst/>
                  <a:latin typeface="Consolas" panose="020B0609020204030204" pitchFamily="49" charset="0"/>
                </a:rPr>
                <a:t>i2c_scl_enable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於不同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狀態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endParaRPr lang="en-US" altLang="zh-TW" dirty="0">
                <a:latin typeface="Consolas" panose="020B0609020204030204" pitchFamily="49" charset="0"/>
              </a:endParaRP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b="0" dirty="0">
                  <a:effectLst/>
                  <a:latin typeface="Consolas" panose="020B0609020204030204" pitchFamily="49" charset="0"/>
                </a:rPr>
                <a:t>0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IDLE, START, STOP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&lt;=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釋放至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pull high</a:t>
              </a:r>
            </a:p>
            <a:p>
              <a:pPr>
                <a:lnSpc>
                  <a:spcPts val="1425"/>
                </a:lnSpc>
                <a:spcBef>
                  <a:spcPts val="600"/>
                </a:spcBef>
              </a:pPr>
              <a:r>
                <a:rPr lang="en-US" altLang="zh-TW" dirty="0">
                  <a:latin typeface="Consolas" panose="020B0609020204030204" pitchFamily="49" charset="0"/>
                </a:rPr>
                <a:t>1 : </a:t>
              </a:r>
              <a:r>
                <a:rPr lang="zh-TW" altLang="en-US" dirty="0">
                  <a:latin typeface="Consolas" panose="020B0609020204030204" pitchFamily="49" charset="0"/>
                </a:rPr>
                <a:t>其餘</a:t>
              </a:r>
              <a:r>
                <a:rPr lang="en-US" altLang="zh-TW" dirty="0">
                  <a:latin typeface="Consolas" panose="020B0609020204030204" pitchFamily="49" charset="0"/>
                </a:rPr>
                <a:t>SM</a:t>
              </a:r>
              <a:endParaRPr lang="en-US" altLang="zh-TW" b="0" dirty="0"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34838ED-57E5-9AAE-88A5-F01123850F9C}"/>
                </a:ext>
              </a:extLst>
            </p:cNvPr>
            <p:cNvSpPr txBox="1"/>
            <p:nvPr/>
          </p:nvSpPr>
          <p:spPr>
            <a:xfrm>
              <a:off x="3748367" y="2944941"/>
              <a:ext cx="74580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TW" dirty="0">
                  <a:latin typeface="Consolas" panose="020B0609020204030204" pitchFamily="49" charset="0"/>
                </a:rPr>
                <a:t>sda_out </a:t>
              </a:r>
              <a:r>
                <a:rPr lang="zh-TW" altLang="en-US" dirty="0">
                  <a:latin typeface="Consolas" panose="020B0609020204030204" pitchFamily="49" charset="0"/>
                </a:rPr>
                <a:t>與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write_enable: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i2c_clk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下降源時由各個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SM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決定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:</a:t>
              </a:r>
              <a:r>
                <a:rPr lang="zh-TW" altLang="en-US" b="0" dirty="0">
                  <a:effectLst/>
                  <a:latin typeface="Consolas" panose="020B0609020204030204" pitchFamily="49" charset="0"/>
                </a:rPr>
                <a:t> </a:t>
              </a:r>
              <a:r>
                <a:rPr lang="en-US" altLang="zh-TW" b="0" dirty="0">
                  <a:effectLst/>
                  <a:latin typeface="Consolas" panose="020B0609020204030204" pitchFamily="49" charset="0"/>
                </a:rPr>
                <a:t> </a:t>
              </a:r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3639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EBC4E-ED33-7E9A-A629-E391EB7A7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方塊 1">
            <a:extLst>
              <a:ext uri="{FF2B5EF4-FFF2-40B4-BE49-F238E27FC236}">
                <a16:creationId xmlns:a16="http://schemas.microsoft.com/office/drawing/2014/main" id="{15E4A071-9BA9-A4C3-C41A-59437736F7F0}"/>
              </a:ext>
            </a:extLst>
          </p:cNvPr>
          <p:cNvSpPr txBox="1"/>
          <p:nvPr/>
        </p:nvSpPr>
        <p:spPr>
          <a:xfrm>
            <a:off x="473360" y="112695"/>
            <a:ext cx="7857664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SM</a:t>
            </a:r>
            <a:r>
              <a:rPr lang="zh-TW" altLang="en-US" dirty="0"/>
              <a:t> </a:t>
            </a:r>
            <a:r>
              <a:rPr lang="en-US" altLang="zh-TW" dirty="0"/>
              <a:t>update </a:t>
            </a:r>
            <a:r>
              <a:rPr lang="zh-TW" altLang="en-US" dirty="0"/>
              <a:t>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op_mode </a:t>
            </a:r>
            <a:r>
              <a:rPr lang="zh-TW" altLang="en-US" dirty="0"/>
              <a:t>由 </a:t>
            </a:r>
            <a:r>
              <a:rPr lang="en-US" altLang="zh-TW" dirty="0"/>
              <a:t>Nios2 CPU </a:t>
            </a:r>
            <a:r>
              <a:rPr lang="zh-TW" altLang="en-US" dirty="0"/>
              <a:t>給定，一般分為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CPU_WREG:</a:t>
            </a:r>
            <a:r>
              <a:rPr lang="zh-TW" altLang="en-US" dirty="0"/>
              <a:t> </a:t>
            </a:r>
            <a:r>
              <a:rPr lang="en-US" altLang="zh-TW" dirty="0"/>
              <a:t>CPU</a:t>
            </a:r>
            <a:r>
              <a:rPr lang="zh-TW" altLang="en-US" dirty="0"/>
              <a:t> 寫 </a:t>
            </a:r>
            <a:r>
              <a:rPr lang="en-US" altLang="zh-TW" dirty="0"/>
              <a:t>register </a:t>
            </a:r>
            <a:r>
              <a:rPr lang="zh-TW" altLang="en-US" dirty="0"/>
              <a:t>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CPU_RREG:</a:t>
            </a:r>
            <a:r>
              <a:rPr lang="zh-TW" altLang="en-US" dirty="0"/>
              <a:t> </a:t>
            </a:r>
            <a:r>
              <a:rPr lang="en-US" altLang="zh-TW" dirty="0"/>
              <a:t>CPU </a:t>
            </a:r>
            <a:r>
              <a:rPr lang="zh-TW" altLang="en-US" dirty="0"/>
              <a:t>讀</a:t>
            </a:r>
            <a:r>
              <a:rPr lang="en-US" altLang="zh-TW" dirty="0"/>
              <a:t>register</a:t>
            </a:r>
            <a:r>
              <a:rPr lang="zh-TW" altLang="en-US" dirty="0"/>
              <a:t> 模式</a:t>
            </a:r>
            <a:endParaRPr lang="en-US" altLang="zh-TW" dirty="0"/>
          </a:p>
          <a:p>
            <a:pPr marL="800100" lvl="1" indent="-342900">
              <a:buAutoNum type="arabicPeriod"/>
            </a:pPr>
            <a:r>
              <a:rPr lang="en-US" altLang="zh-TW" dirty="0"/>
              <a:t>HW:</a:t>
            </a:r>
            <a:r>
              <a:rPr lang="zh-TW" altLang="en-US" dirty="0"/>
              <a:t> </a:t>
            </a:r>
            <a:r>
              <a:rPr lang="en-US" altLang="zh-TW" dirty="0"/>
              <a:t>FPGA</a:t>
            </a:r>
            <a:r>
              <a:rPr lang="zh-TW" altLang="en-US" dirty="0"/>
              <a:t> 自動讀寫模式，需搭配 </a:t>
            </a:r>
            <a:r>
              <a:rPr lang="en-US" altLang="zh-TW" dirty="0" err="1"/>
              <a:t>drdy</a:t>
            </a:r>
            <a:r>
              <a:rPr lang="en-US" altLang="zh-TW" dirty="0"/>
              <a:t> </a:t>
            </a:r>
            <a:r>
              <a:rPr lang="zh-TW" altLang="en-US" dirty="0"/>
              <a:t>或 </a:t>
            </a:r>
            <a:r>
              <a:rPr lang="en-US" altLang="zh-TW" dirty="0"/>
              <a:t>sync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CPU_RREG </a:t>
            </a:r>
            <a:r>
              <a:rPr lang="zh-TW" altLang="en-US" dirty="0"/>
              <a:t>再由內部 </a:t>
            </a:r>
            <a:r>
              <a:rPr lang="en-US" altLang="zh-TW" dirty="0"/>
              <a:t>reg</a:t>
            </a:r>
            <a:r>
              <a:rPr lang="zh-TW" altLang="en-US" dirty="0"/>
              <a:t> 定義之 </a:t>
            </a:r>
            <a:r>
              <a:rPr lang="en-US" altLang="zh-TW" dirty="0"/>
              <a:t>SM, CPU_SM, </a:t>
            </a:r>
            <a:r>
              <a:rPr lang="zh-TW" altLang="en-US" dirty="0"/>
              <a:t>來切換</a:t>
            </a:r>
            <a:r>
              <a:rPr lang="en-US" altLang="zh-TW" dirty="0"/>
              <a:t>SM</a:t>
            </a:r>
            <a:r>
              <a:rPr lang="zh-TW" altLang="en-US" dirty="0"/>
              <a:t>路徑，通常分為</a:t>
            </a:r>
            <a:r>
              <a:rPr lang="en-US" altLang="zh-TW" dirty="0"/>
              <a:t>: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CPU_SM_W_REG:</a:t>
            </a:r>
            <a:r>
              <a:rPr lang="zh-TW" altLang="en-US" dirty="0"/>
              <a:t> 寫欲讀取 </a:t>
            </a:r>
            <a:r>
              <a:rPr lang="en-US" altLang="zh-TW" dirty="0"/>
              <a:t>dev register </a:t>
            </a:r>
            <a:r>
              <a:rPr lang="zh-TW" altLang="en-US" dirty="0"/>
              <a:t>之 </a:t>
            </a:r>
            <a:r>
              <a:rPr lang="en-US" altLang="zh-TW" dirty="0"/>
              <a:t>address</a:t>
            </a:r>
          </a:p>
          <a:p>
            <a:pPr marL="800100" lvl="1" indent="-342900">
              <a:buAutoNum type="arabicPeriod"/>
            </a:pPr>
            <a:r>
              <a:rPr lang="en-US" altLang="zh-TW" dirty="0"/>
              <a:t>CPU_SM_READ: </a:t>
            </a:r>
            <a:r>
              <a:rPr lang="zh-TW" altLang="en-US" dirty="0"/>
              <a:t>讀出 </a:t>
            </a:r>
            <a:r>
              <a:rPr lang="en-US" altLang="zh-TW" dirty="0"/>
              <a:t>dev register </a:t>
            </a:r>
            <a:r>
              <a:rPr lang="zh-TW" altLang="en-US" dirty="0"/>
              <a:t>數據</a:t>
            </a:r>
            <a:r>
              <a:rPr lang="en-US" altLang="zh-TW" dirty="0"/>
              <a:t> </a:t>
            </a:r>
          </a:p>
          <a:p>
            <a:pPr marL="342900" indent="-342900">
              <a:buAutoNum type="arabicPeriod"/>
            </a:pPr>
            <a:r>
              <a:rPr lang="zh-TW" altLang="en-US" dirty="0"/>
              <a:t>內部 </a:t>
            </a:r>
            <a:r>
              <a:rPr lang="en-US" altLang="zh-TW" dirty="0"/>
              <a:t>reg </a:t>
            </a:r>
            <a:r>
              <a:rPr lang="zh-TW" altLang="en-US" dirty="0"/>
              <a:t>定義之 </a:t>
            </a:r>
            <a:r>
              <a:rPr lang="en-US" altLang="zh-TW" dirty="0"/>
              <a:t>SM</a:t>
            </a:r>
            <a:r>
              <a:rPr lang="zh-TW" altLang="en-US" dirty="0"/>
              <a:t> 原則上統一在 </a:t>
            </a:r>
            <a:r>
              <a:rPr lang="en-US" altLang="zh-TW" dirty="0"/>
              <a:t>STOP</a:t>
            </a:r>
            <a:r>
              <a:rPr lang="zh-TW" altLang="en-US" dirty="0"/>
              <a:t> 處 </a:t>
            </a:r>
            <a:r>
              <a:rPr lang="en-US" altLang="zh-TW" dirty="0"/>
              <a:t>update</a:t>
            </a:r>
          </a:p>
          <a:p>
            <a:pPr marL="342900" indent="-342900">
              <a:buAutoNum type="arabicPeriod"/>
            </a:pPr>
            <a:r>
              <a:rPr lang="en-US" altLang="zh-TW" dirty="0"/>
              <a:t>CPU </a:t>
            </a:r>
            <a:r>
              <a:rPr lang="zh-TW" altLang="en-US" dirty="0"/>
              <a:t>讀取模式最後結束時需跳起 </a:t>
            </a:r>
            <a:r>
              <a:rPr lang="en-US" altLang="zh-TW" dirty="0"/>
              <a:t>finish flag</a:t>
            </a:r>
            <a:r>
              <a:rPr lang="zh-TW" altLang="en-US" dirty="0"/>
              <a:t>，作用在</a:t>
            </a:r>
            <a:r>
              <a:rPr lang="en-US" altLang="zh-TW" dirty="0"/>
              <a:t>STOP</a:t>
            </a:r>
            <a:r>
              <a:rPr lang="zh-TW" altLang="en-US" dirty="0"/>
              <a:t> </a:t>
            </a:r>
            <a:r>
              <a:rPr lang="en-US" altLang="zh-TW" dirty="0"/>
              <a:t>(SLOW)</a:t>
            </a:r>
            <a:r>
              <a:rPr lang="zh-TW" altLang="en-US" dirty="0"/>
              <a:t> 前的 </a:t>
            </a:r>
            <a:r>
              <a:rPr lang="en-US" altLang="zh-TW" dirty="0"/>
              <a:t>SM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8B4C287F-F1B1-1BD5-E99A-297CE6611DD7}"/>
              </a:ext>
            </a:extLst>
          </p:cNvPr>
          <p:cNvSpPr txBox="1"/>
          <p:nvPr/>
        </p:nvSpPr>
        <p:spPr>
          <a:xfrm>
            <a:off x="797210" y="3467100"/>
            <a:ext cx="61611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SDA</a:t>
            </a:r>
            <a:r>
              <a:rPr lang="zh-TW" altLang="en-US" dirty="0"/>
              <a:t> 寫規則</a:t>
            </a:r>
            <a:r>
              <a:rPr lang="en-US" altLang="zh-TW" dirty="0"/>
              <a:t>:</a:t>
            </a:r>
          </a:p>
          <a:p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跟寫值相關的都作用在</a:t>
            </a:r>
            <a:r>
              <a:rPr lang="en-US" altLang="zh-TW" dirty="0"/>
              <a:t>i2c_clk</a:t>
            </a:r>
            <a:r>
              <a:rPr lang="zh-TW" altLang="en-US" dirty="0"/>
              <a:t>下降源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需要寫值的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&lt;=1</a:t>
            </a:r>
            <a:r>
              <a:rPr lang="zh-TW" altLang="en-US" dirty="0"/>
              <a:t>，</a:t>
            </a:r>
            <a:r>
              <a:rPr lang="en-US" altLang="zh-TW" dirty="0"/>
              <a:t>sda_out </a:t>
            </a:r>
            <a:r>
              <a:rPr lang="zh-TW" altLang="en-US" dirty="0"/>
              <a:t>寫對應值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zh-TW" altLang="en-US" dirty="0"/>
              <a:t>需要讀值的</a:t>
            </a:r>
            <a:r>
              <a:rPr lang="en-US" altLang="zh-TW" dirty="0"/>
              <a:t>SM</a:t>
            </a:r>
            <a:r>
              <a:rPr lang="zh-TW" altLang="en-US" dirty="0"/>
              <a:t>需將</a:t>
            </a:r>
            <a:r>
              <a:rPr lang="en-US" altLang="zh-TW" dirty="0"/>
              <a:t>write_enable</a:t>
            </a:r>
            <a:r>
              <a:rPr lang="zh-TW" altLang="en-US" dirty="0"/>
              <a:t> </a:t>
            </a:r>
            <a:r>
              <a:rPr lang="en-US" altLang="zh-TW" dirty="0"/>
              <a:t>&lt;=0</a:t>
            </a:r>
            <a:r>
              <a:rPr lang="zh-TW" altLang="en-US" dirty="0"/>
              <a:t> 來釋放</a:t>
            </a:r>
            <a:r>
              <a:rPr lang="en-US" altLang="zh-TW"/>
              <a:t>SDA line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56323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內容版面配置區 12">
            <a:extLst>
              <a:ext uri="{FF2B5EF4-FFF2-40B4-BE49-F238E27FC236}">
                <a16:creationId xmlns:a16="http://schemas.microsoft.com/office/drawing/2014/main" id="{D7027002-8AB3-D7DC-5951-A4D4810E21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5503913"/>
              </p:ext>
            </p:extLst>
          </p:nvPr>
        </p:nvGraphicFramePr>
        <p:xfrm>
          <a:off x="1200150" y="323850"/>
          <a:ext cx="7447979" cy="4820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1328">
                  <a:extLst>
                    <a:ext uri="{9D8B030D-6E8A-4147-A177-3AD203B41FA5}">
                      <a16:colId xmlns:a16="http://schemas.microsoft.com/office/drawing/2014/main" val="1415841300"/>
                    </a:ext>
                  </a:extLst>
                </a:gridCol>
                <a:gridCol w="1733868">
                  <a:extLst>
                    <a:ext uri="{9D8B030D-6E8A-4147-A177-3AD203B41FA5}">
                      <a16:colId xmlns:a16="http://schemas.microsoft.com/office/drawing/2014/main" val="615154984"/>
                    </a:ext>
                  </a:extLst>
                </a:gridCol>
                <a:gridCol w="1372616">
                  <a:extLst>
                    <a:ext uri="{9D8B030D-6E8A-4147-A177-3AD203B41FA5}">
                      <a16:colId xmlns:a16="http://schemas.microsoft.com/office/drawing/2014/main" val="2092616607"/>
                    </a:ext>
                  </a:extLst>
                </a:gridCol>
                <a:gridCol w="1818005">
                  <a:extLst>
                    <a:ext uri="{9D8B030D-6E8A-4147-A177-3AD203B41FA5}">
                      <a16:colId xmlns:a16="http://schemas.microsoft.com/office/drawing/2014/main" val="993908073"/>
                    </a:ext>
                  </a:extLst>
                </a:gridCol>
                <a:gridCol w="1042162">
                  <a:extLst>
                    <a:ext uri="{9D8B030D-6E8A-4147-A177-3AD203B41FA5}">
                      <a16:colId xmlns:a16="http://schemas.microsoft.com/office/drawing/2014/main" val="8607288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b="0" dirty="0">
                          <a:effectLst/>
                          <a:latin typeface="Consolas" panose="020B0609020204030204" pitchFamily="49" charset="0"/>
                        </a:rPr>
                        <a:t>write_enable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Consolas" panose="020B0609020204030204" pitchFamily="49" charset="0"/>
                        </a:rPr>
                        <a:t>sda_out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i2c_scl_enable 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counter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061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START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7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5038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903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84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62457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7347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REG_ADDR2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6462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READ_ACK3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592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saved_addr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3983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WRITE_ACK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81885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READ_DATA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6704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1677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8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903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34136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484</Words>
  <Application>Microsoft Office PowerPoint</Application>
  <PresentationFormat>寬螢幕</PresentationFormat>
  <Paragraphs>91</Paragraphs>
  <Slides>17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3" baseType="lpstr">
      <vt:lpstr>微軟正黑體</vt:lpstr>
      <vt:lpstr>Aptos</vt:lpstr>
      <vt:lpstr>Aptos Display</vt:lpstr>
      <vt:lpstr>Arial</vt:lpstr>
      <vt:lpstr>Consolas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博文 蕭</dc:creator>
  <cp:lastModifiedBy>鍾宏彬</cp:lastModifiedBy>
  <cp:revision>40</cp:revision>
  <dcterms:created xsi:type="dcterms:W3CDTF">2025-05-17T02:41:34Z</dcterms:created>
  <dcterms:modified xsi:type="dcterms:W3CDTF">2025-05-21T09:43:59Z</dcterms:modified>
</cp:coreProperties>
</file>