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3892B-534F-AC54-4CCF-77F3C5EF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5C4F48-D573-D11C-3509-AAA661A76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02057-FC38-FCB7-6F9C-10598178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FCF5E-321F-ED70-82D5-E91CAFB3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7929B-85D6-9049-D12E-10EF8EA3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13B4D-59B3-ADF1-7989-71B8E098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9B953-3ABE-5D9F-1858-590ED484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D644D-4BC9-B1D6-FDED-E2A5CFA0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ADE4D-0DC8-1A1A-3FFE-F7591845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B8CED-CBFB-9D22-5229-427D58F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A3DFAD-6599-4EA2-9735-4920447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436536-84B1-73C5-B432-49269A19C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32E82-69BE-E6C4-3CA9-BBA34F56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EF030-A59A-65E9-790E-83E4E9FA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531F9-43A4-ED91-3499-EA4C93E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30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D614D-7DE2-DE2D-C13F-5E76D9DE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5C43E-D0E4-1DA5-28B2-0493D679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57D67-9BC6-693F-BAC3-00905D21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4A8EBA-8475-79C1-7CCF-EC727D45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8F6D8-9D0C-494B-0F48-3AA31B25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63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08C04-84DD-0C42-D4DF-C28B62A0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977269-FB76-8D1C-9B18-9DA0CBB7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36DFCA-B92B-91AF-221B-8653B59F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51CC5-B9D8-5129-B1AB-085EB23F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2C87B-EBE6-326A-DACA-CA173839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1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A50A9-9ED3-0035-E8E8-C729EF9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4472D-588E-979C-A965-34DAE6236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EAEF8-63C1-D2C2-3256-07756DE8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B774E8-71ED-A89A-886B-14C7564A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DFCE5B-CEBD-BA6B-1967-DDB4C615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4FC910-312E-630B-F358-B23BA35D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2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7CBF0-A685-7BEF-B626-018BFAAB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CE0096-62F1-C265-0C26-283E0481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B8B618-526A-4093-6120-87D9A346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BC3E30-2AE9-E976-F670-B72951406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7BCDE7-4029-4F80-DD82-F1909569E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D7AB8B-3762-BD61-447F-83004DE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CAD909-AA3D-EB3D-F2E5-9A58757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9C4F70-0ADF-9AD0-AEF1-59C51DCB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5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BCF1-53A5-D6F4-1321-F3A5450D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FAC6D2-FC45-6C7B-330E-B1390A77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125ECF-AC8A-75E3-3904-A153CC6E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4A0B5A-E461-4351-61E4-DC6A89DA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50069-F8DC-6164-6850-799BB1B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DCF7E9-96E7-AC2E-A3E7-57E908F6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CDD49-DC5F-2B57-F178-75D8E89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0BB42-88ED-CC9D-545D-29052FA2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328ED-D1B0-C1F9-0934-FC62A8F6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8ECE72-49CC-F463-FA0A-4796BED4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9C575-6E29-B1CE-C53A-581D7530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880219-D091-2E43-FDDD-951FCCB7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2ED0D0-3158-29E4-8C40-5551CA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5CCE0-9A90-9C06-18F4-19D7C299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1EFD9D-BFC9-87B8-49A0-0E8F4601E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8319EB-C7E0-C0EB-0CD8-EB70EB04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4A741-5591-83A3-A2E6-70C3A739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8CA431-5642-86EC-75D7-F874AE85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D7F488-E035-2E22-EA24-070772F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8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BD12A0-1B00-A758-F6D9-4839C9F7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6E258-ECC1-2F68-57F4-7458D067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33CFBA-81A2-2189-73C4-EEA0F4BCD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0F60F-8B4C-B22C-8D6A-9820F5C6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2E448-C4BF-9310-8644-FABE74BA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96F435-F351-EA3D-A85A-B41CEE000505}"/>
              </a:ext>
            </a:extLst>
          </p:cNvPr>
          <p:cNvSpPr txBox="1"/>
          <p:nvPr/>
        </p:nvSpPr>
        <p:spPr>
          <a:xfrm>
            <a:off x="794327" y="424872"/>
            <a:ext cx="834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無使用</a:t>
            </a:r>
            <a:r>
              <a:rPr lang="en-US" altLang="zh-TW" dirty="0"/>
              <a:t>SENSOR</a:t>
            </a:r>
            <a:r>
              <a:rPr lang="zh-TW" altLang="en-US" dirty="0"/>
              <a:t> 版測試，先將</a:t>
            </a:r>
            <a:r>
              <a:rPr lang="en-US" altLang="zh-TW" dirty="0"/>
              <a:t>init_ADXL357()</a:t>
            </a:r>
            <a:r>
              <a:rPr lang="zh-TW" altLang="en-US" dirty="0"/>
              <a:t>與</a:t>
            </a:r>
            <a:r>
              <a:rPr lang="en-US" altLang="zh-TW" dirty="0"/>
              <a:t>init_ADS122C04_TEMP()</a:t>
            </a:r>
            <a:r>
              <a:rPr lang="zh-TW" altLang="en-US" dirty="0"/>
              <a:t> </a:t>
            </a:r>
            <a:r>
              <a:rPr lang="en-US" altLang="zh-TW" dirty="0"/>
              <a:t>mark</a:t>
            </a:r>
            <a:r>
              <a:rPr lang="zh-TW" altLang="en-US" dirty="0"/>
              <a:t>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讀取當</a:t>
            </a:r>
            <a:r>
              <a:rPr lang="en-US" altLang="zh-TW" dirty="0"/>
              <a:t>SYNC</a:t>
            </a:r>
            <a:r>
              <a:rPr lang="zh-TW" altLang="en-US" dirty="0"/>
              <a:t>來後</a:t>
            </a:r>
            <a:r>
              <a:rPr lang="en-US" altLang="zh-TW" dirty="0"/>
              <a:t>timer</a:t>
            </a:r>
            <a:r>
              <a:rPr lang="zh-TW" altLang="en-US" dirty="0"/>
              <a:t>數值</a:t>
            </a:r>
            <a:r>
              <a:rPr lang="en-US" altLang="zh-TW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7DAB32-4A71-074F-B0FA-D39F86B4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99" y="1185472"/>
            <a:ext cx="5868219" cy="14575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E90836-7EE3-ED29-5933-6AE40385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92" y="1020659"/>
            <a:ext cx="514422" cy="561100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68E2EE-D9BA-CBBB-6FEB-85A0CF510A0F}"/>
              </a:ext>
            </a:extLst>
          </p:cNvPr>
          <p:cNvSpPr txBox="1"/>
          <p:nvPr/>
        </p:nvSpPr>
        <p:spPr>
          <a:xfrm>
            <a:off x="1034473" y="3195782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可看到每個數值差距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0.1</a:t>
            </a:r>
            <a:r>
              <a:rPr lang="zh-TW" altLang="en-US" dirty="0"/>
              <a:t> </a:t>
            </a:r>
            <a:r>
              <a:rPr lang="en-US" altLang="zh-TW" dirty="0"/>
              <a:t>ms = 10 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3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DF38-662C-CE1F-9A08-B703275C9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DAB81B-2E7D-A652-7473-34E72C1DB3D4}"/>
              </a:ext>
            </a:extLst>
          </p:cNvPr>
          <p:cNvSpPr txBox="1"/>
          <p:nvPr/>
        </p:nvSpPr>
        <p:spPr>
          <a:xfrm>
            <a:off x="609600" y="406400"/>
            <a:ext cx="531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</a:t>
            </a:r>
            <a:r>
              <a:rPr lang="zh-TW" altLang="en-US" dirty="0"/>
              <a:t>模式，這裡先將輸出關掉純粹只有看計算時間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2DCA96-036F-B46E-E28B-E5207BC1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44000"/>
              </p:ext>
            </p:extLst>
          </p:nvPr>
        </p:nvGraphicFramePr>
        <p:xfrm>
          <a:off x="6339609" y="1748848"/>
          <a:ext cx="2413001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682">
                  <a:extLst>
                    <a:ext uri="{9D8B030D-6E8A-4147-A177-3AD203B41FA5}">
                      <a16:colId xmlns:a16="http://schemas.microsoft.com/office/drawing/2014/main" val="227833598"/>
                    </a:ext>
                  </a:extLst>
                </a:gridCol>
                <a:gridCol w="469283">
                  <a:extLst>
                    <a:ext uri="{9D8B030D-6E8A-4147-A177-3AD203B41FA5}">
                      <a16:colId xmlns:a16="http://schemas.microsoft.com/office/drawing/2014/main" val="3603384002"/>
                    </a:ext>
                  </a:extLst>
                </a:gridCol>
                <a:gridCol w="561237">
                  <a:extLst>
                    <a:ext uri="{9D8B030D-6E8A-4147-A177-3AD203B41FA5}">
                      <a16:colId xmlns:a16="http://schemas.microsoft.com/office/drawing/2014/main" val="2550301706"/>
                    </a:ext>
                  </a:extLst>
                </a:gridCol>
                <a:gridCol w="608799">
                  <a:extLst>
                    <a:ext uri="{9D8B030D-6E8A-4147-A177-3AD203B41FA5}">
                      <a16:colId xmlns:a16="http://schemas.microsoft.com/office/drawing/2014/main" val="29069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time(100us)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6466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289620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3460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289720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78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289820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757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289920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4868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290020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1641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290120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168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290220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35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290320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758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290420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70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290520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5901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290620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2374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290720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4423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290820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1777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290920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7068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291020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1433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291120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186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291220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85709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AE140F80-57B4-1223-6E20-81B218C4861A}"/>
              </a:ext>
            </a:extLst>
          </p:cNvPr>
          <p:cNvSpPr txBox="1"/>
          <p:nvPr/>
        </p:nvSpPr>
        <p:spPr>
          <a:xfrm>
            <a:off x="1034473" y="1748848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可以看到還是可維持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36864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E1E6-4701-3DEC-2186-03715F58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927B82-988B-C320-B5EF-993C7803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90410"/>
              </p:ext>
            </p:extLst>
          </p:nvPr>
        </p:nvGraphicFramePr>
        <p:xfrm>
          <a:off x="7220527" y="1420380"/>
          <a:ext cx="2386017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030">
                  <a:extLst>
                    <a:ext uri="{9D8B030D-6E8A-4147-A177-3AD203B41FA5}">
                      <a16:colId xmlns:a16="http://schemas.microsoft.com/office/drawing/2014/main" val="728118460"/>
                    </a:ext>
                  </a:extLst>
                </a:gridCol>
                <a:gridCol w="464035">
                  <a:extLst>
                    <a:ext uri="{9D8B030D-6E8A-4147-A177-3AD203B41FA5}">
                      <a16:colId xmlns:a16="http://schemas.microsoft.com/office/drawing/2014/main" val="2406430000"/>
                    </a:ext>
                  </a:extLst>
                </a:gridCol>
                <a:gridCol w="554961">
                  <a:extLst>
                    <a:ext uri="{9D8B030D-6E8A-4147-A177-3AD203B41FA5}">
                      <a16:colId xmlns:a16="http://schemas.microsoft.com/office/drawing/2014/main" val="3989441335"/>
                    </a:ext>
                  </a:extLst>
                </a:gridCol>
                <a:gridCol w="601991">
                  <a:extLst>
                    <a:ext uri="{9D8B030D-6E8A-4147-A177-3AD203B41FA5}">
                      <a16:colId xmlns:a16="http://schemas.microsoft.com/office/drawing/2014/main" val="213077609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time(100us)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3536354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665068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7680796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4673214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20090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6517481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98833342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883456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37893458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5237649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699901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8012613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23933854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2079875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625985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4579627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126297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088251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5761195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2404403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993602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6687367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A13E357-D77C-9A11-D9C4-605B009B2E5D}"/>
              </a:ext>
            </a:extLst>
          </p:cNvPr>
          <p:cNvSpPr txBox="1"/>
          <p:nvPr/>
        </p:nvSpPr>
        <p:spPr>
          <a:xfrm>
            <a:off x="609600" y="406400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IMU</a:t>
            </a:r>
            <a:r>
              <a:rPr lang="zh-TW" altLang="en-US" dirty="0"/>
              <a:t>模式，這裡先將輸出關掉純粹只有看計算時間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CA944D-CBE7-C2A8-A569-C07BA746E561}"/>
              </a:ext>
            </a:extLst>
          </p:cNvPr>
          <p:cNvSpPr txBox="1"/>
          <p:nvPr/>
        </p:nvSpPr>
        <p:spPr>
          <a:xfrm>
            <a:off x="1034473" y="174884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可以看到剩下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2097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DFB9E-02E4-310D-557D-5435D858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95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182</Words>
  <Application>Microsoft Office PowerPoint</Application>
  <PresentationFormat>寬螢幕</PresentationFormat>
  <Paragraphs>93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鍾宏彬</cp:lastModifiedBy>
  <cp:revision>4</cp:revision>
  <dcterms:created xsi:type="dcterms:W3CDTF">2025-05-23T09:54:02Z</dcterms:created>
  <dcterms:modified xsi:type="dcterms:W3CDTF">2025-05-23T10:27:28Z</dcterms:modified>
</cp:coreProperties>
</file>