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1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20EA67-959A-D4BE-C547-BC0D4A332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81EBCA0-C6DB-FD92-21E0-3486B5C3A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940E78-1F81-6A10-9A58-27BD43D3F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8B2E-3279-4AF2-95CF-8BBEC020EEBE}" type="datetimeFigureOut">
              <a:rPr lang="zh-TW" altLang="en-US" smtClean="0"/>
              <a:t>2025/5/23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BF9777-8747-C4D0-E0EE-78034CADB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0CF18D-367C-2EE2-58ED-1D9EC9F0E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6B90-73AE-4F95-A8E8-50B01AE327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5926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2A70E2-C9DD-4D4F-90A5-2C808F6DA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8B1A808-5C03-E7EA-83BC-518390CA0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C7D73DB-E69F-66A0-94A8-197CB9EA3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8B2E-3279-4AF2-95CF-8BBEC020EEBE}" type="datetimeFigureOut">
              <a:rPr lang="zh-TW" altLang="en-US" smtClean="0"/>
              <a:t>2025/5/23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B36BAB-96E9-56CA-2FA5-1DC53163A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8E9585-58B0-012A-084A-AA2686F6F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6B90-73AE-4F95-A8E8-50B01AE327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3426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5ABAA6D-5D96-8D46-CE46-E0C79FE13D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50897A9-7B39-11EA-24AA-F41A16FD8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6A1546-80F7-AC9E-9C31-72B26C4F4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8B2E-3279-4AF2-95CF-8BBEC020EEBE}" type="datetimeFigureOut">
              <a:rPr lang="zh-TW" altLang="en-US" smtClean="0"/>
              <a:t>2025/5/23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4BC4E2-EAD7-7734-9DCA-EDF89D1DF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A37259-6320-3D45-0AF6-E005F2E08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6B90-73AE-4F95-A8E8-50B01AE327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4499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F6A24-7AC8-714A-7E1F-6597F9276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432F8F-04DC-05DE-306C-7298F50BE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57379F-065F-8AEC-B15E-E76295BFD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8B2E-3279-4AF2-95CF-8BBEC020EEBE}" type="datetimeFigureOut">
              <a:rPr lang="zh-TW" altLang="en-US" smtClean="0"/>
              <a:t>2025/5/23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2953EE-1DF1-FE60-738B-623F2A300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57FD20-98E2-061B-27C7-8D42F9F1B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6B90-73AE-4F95-A8E8-50B01AE327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7284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615067-E66F-DA7D-ADE8-33C381716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D13EB0D-5877-933C-51B6-5F9C99A67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D0A367-0987-A145-CF55-880F93371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8B2E-3279-4AF2-95CF-8BBEC020EEBE}" type="datetimeFigureOut">
              <a:rPr lang="zh-TW" altLang="en-US" smtClean="0"/>
              <a:t>2025/5/23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015A38D-C739-07DF-7BAF-4DB636115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AE6BAC-08DF-2FE6-B763-35D50DCBB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6B90-73AE-4F95-A8E8-50B01AE327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4824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76AB63-8E83-24FD-FBF4-387297E3D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6072D3-7CA7-469D-F37D-C18BDE9D8B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0CB6194-CEF8-F0DB-A914-95AD01713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B1BE8EA-F98F-8B32-3BAF-1AFA43F77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8B2E-3279-4AF2-95CF-8BBEC020EEBE}" type="datetimeFigureOut">
              <a:rPr lang="zh-TW" altLang="en-US" smtClean="0"/>
              <a:t>2025/5/23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A93A7A6-AC3F-1027-734D-C907A93D7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F1BBFC8-4953-73BA-E82F-EF3E455A6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6B90-73AE-4F95-A8E8-50B01AE327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12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C0045E-8BC8-527B-7B71-74F7F9E39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BE707A3-4C6D-1958-D553-B5DDEBE15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9719E94-67B1-1435-5D4E-C51E0A544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42EF1B3-8534-E18A-F8F4-83E2480921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4A3E800-DB94-2B63-A1F3-3B6441295B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6C7FA99-CCFD-8D50-AE36-B448B6F5B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8B2E-3279-4AF2-95CF-8BBEC020EEBE}" type="datetimeFigureOut">
              <a:rPr lang="zh-TW" altLang="en-US" smtClean="0"/>
              <a:t>2025/5/23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166DF01-0802-EC23-5616-3E7B0D434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8379738-67B9-B65F-033D-62D4842D4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6B90-73AE-4F95-A8E8-50B01AE327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883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3A9326-5AF6-7D5B-6224-7A74D9D75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D9351A8-296A-B5FD-650F-1D118B21A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8B2E-3279-4AF2-95CF-8BBEC020EEBE}" type="datetimeFigureOut">
              <a:rPr lang="zh-TW" altLang="en-US" smtClean="0"/>
              <a:t>2025/5/23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2782D06-7CFA-7590-58B9-0B0A250CF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702FB11-12C8-1B57-E86D-28974E201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6B90-73AE-4F95-A8E8-50B01AE327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8572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BD2E3A4-EFF5-7BDE-2216-006386387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8B2E-3279-4AF2-95CF-8BBEC020EEBE}" type="datetimeFigureOut">
              <a:rPr lang="zh-TW" altLang="en-US" smtClean="0"/>
              <a:t>2025/5/23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B9EA934-92C0-ED5F-F86B-CDB7F17B3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49615EE-3F81-63BC-5927-53CC0B2BA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6B90-73AE-4F95-A8E8-50B01AE327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4359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BA3BB3-FCC3-0D42-4D83-CD2D3BE69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7A359D-4AAF-2BBD-56C2-2B2B73F2E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24CBDE0-DA70-6312-1C30-7937C0D5B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AF142E1-A519-19A4-BB4A-B0F94CB5A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8B2E-3279-4AF2-95CF-8BBEC020EEBE}" type="datetimeFigureOut">
              <a:rPr lang="zh-TW" altLang="en-US" smtClean="0"/>
              <a:t>2025/5/23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B8F8ABB-9BC4-300E-7193-E975454DB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6817B9A-3BBB-6B58-CA7E-7C4E37436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6B90-73AE-4F95-A8E8-50B01AE327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5726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E25B95-71D8-4F2C-2E73-4DDF92534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87B565B-559A-C56A-A1FE-1E50F86E3D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51358A3-3BF5-FB38-1C5B-1A72292D0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131E556-D380-53DD-917E-6D92642C1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8B2E-3279-4AF2-95CF-8BBEC020EEBE}" type="datetimeFigureOut">
              <a:rPr lang="zh-TW" altLang="en-US" smtClean="0"/>
              <a:t>2025/5/23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C6A2B63-1E9C-0C38-54A2-C11C2F84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27C2270-F3FF-D098-A758-698855041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6B90-73AE-4F95-A8E8-50B01AE327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622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8EDB4A7-8ACA-08C3-2DF2-84B4E6AD6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6FDA02-2184-DDFF-BF23-74886E868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692187-6B06-28D1-8BB7-733D56009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9E8B2E-3279-4AF2-95CF-8BBEC020EEBE}" type="datetimeFigureOut">
              <a:rPr lang="zh-TW" altLang="en-US" smtClean="0"/>
              <a:t>2025/5/23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EC85D9-141F-058F-57AE-D7ABC3A9AF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C77D3E-4B33-E3F6-4A2D-E8742C36DA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606B90-73AE-4F95-A8E8-50B01AE327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369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FD86CD4-4926-768C-1C6C-2053A30D0547}"/>
              </a:ext>
            </a:extLst>
          </p:cNvPr>
          <p:cNvSpPr txBox="1"/>
          <p:nvPr/>
        </p:nvSpPr>
        <p:spPr>
          <a:xfrm>
            <a:off x="323273" y="129308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/>
              <a:t>IRIS_V0</a:t>
            </a:r>
            <a:endParaRPr lang="zh-TW" altLang="en-US" u="sng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B1D44B1-D847-540D-5AEE-98EE60BDA4C2}"/>
              </a:ext>
            </a:extLst>
          </p:cNvPr>
          <p:cNvSpPr txBox="1"/>
          <p:nvPr/>
        </p:nvSpPr>
        <p:spPr>
          <a:xfrm>
            <a:off x="609600" y="822037"/>
            <a:ext cx="48495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dirty="0" err="1"/>
              <a:t>uartInit</a:t>
            </a:r>
            <a:r>
              <a:rPr lang="en-US" altLang="zh-TW" dirty="0"/>
              <a:t>() </a:t>
            </a:r>
            <a:r>
              <a:rPr lang="zh-TW" altLang="en-US" dirty="0"/>
              <a:t>裡初始化</a:t>
            </a:r>
            <a:r>
              <a:rPr lang="en-US" altLang="zh-TW" dirty="0"/>
              <a:t>UART</a:t>
            </a:r>
            <a:r>
              <a:rPr lang="zh-TW" altLang="en-US" dirty="0"/>
              <a:t> </a:t>
            </a:r>
            <a:r>
              <a:rPr lang="en-US" altLang="zh-TW" dirty="0"/>
              <a:t>ISR</a:t>
            </a:r>
            <a:r>
              <a:rPr lang="zh-TW" altLang="en-US" dirty="0"/>
              <a:t> 配置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en-US" altLang="zh-TW" dirty="0"/>
              <a:t>UART</a:t>
            </a:r>
            <a:r>
              <a:rPr lang="zh-TW" altLang="en-US" dirty="0"/>
              <a:t> </a:t>
            </a:r>
            <a:r>
              <a:rPr lang="en-US" altLang="zh-TW" dirty="0"/>
              <a:t>ISR</a:t>
            </a:r>
            <a:r>
              <a:rPr lang="zh-TW" altLang="en-US" dirty="0"/>
              <a:t> 發生時將輸入的資料放到</a:t>
            </a:r>
            <a:r>
              <a:rPr lang="en-US" altLang="zh-TW" dirty="0"/>
              <a:t>buffer</a:t>
            </a:r>
            <a:r>
              <a:rPr lang="zh-TW" altLang="en-US" dirty="0"/>
              <a:t>裡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en-US" altLang="zh-TW" dirty="0" err="1"/>
              <a:t>get_uart_cmd</a:t>
            </a:r>
            <a:r>
              <a:rPr lang="en-US" altLang="zh-TW" dirty="0"/>
              <a:t>()</a:t>
            </a:r>
            <a:r>
              <a:rPr lang="zh-TW" altLang="en-US" dirty="0"/>
              <a:t>放在</a:t>
            </a:r>
            <a:r>
              <a:rPr lang="en-US" altLang="zh-TW" dirty="0"/>
              <a:t>while()</a:t>
            </a:r>
            <a:r>
              <a:rPr lang="zh-TW" altLang="en-US" dirty="0"/>
              <a:t>裡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02BB13F-89E5-E577-078F-E43F7DB51327}"/>
              </a:ext>
            </a:extLst>
          </p:cNvPr>
          <p:cNvSpPr txBox="1"/>
          <p:nvPr/>
        </p:nvSpPr>
        <p:spPr>
          <a:xfrm>
            <a:off x="323273" y="2941781"/>
            <a:ext cx="194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/>
              <a:t>MCU-GP-28-4-PD</a:t>
            </a:r>
            <a:endParaRPr lang="zh-TW" altLang="en-US" u="sng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B127614-96FA-EACA-B0B1-2BAF2F092370}"/>
              </a:ext>
            </a:extLst>
          </p:cNvPr>
          <p:cNvSpPr txBox="1"/>
          <p:nvPr/>
        </p:nvSpPr>
        <p:spPr>
          <a:xfrm>
            <a:off x="688109" y="3584197"/>
            <a:ext cx="3552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dirty="0"/>
              <a:t>UART</a:t>
            </a:r>
            <a:r>
              <a:rPr lang="zh-TW" altLang="en-US" dirty="0"/>
              <a:t> </a:t>
            </a:r>
            <a:r>
              <a:rPr lang="en-US" altLang="zh-TW" dirty="0"/>
              <a:t>ISR</a:t>
            </a:r>
            <a:r>
              <a:rPr lang="zh-TW" altLang="en-US" dirty="0"/>
              <a:t> 裡放置接收</a:t>
            </a:r>
            <a:r>
              <a:rPr lang="en-US" altLang="zh-TW" dirty="0"/>
              <a:t>cmd</a:t>
            </a:r>
            <a:r>
              <a:rPr lang="zh-TW" altLang="en-US" dirty="0"/>
              <a:t>函數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FCA9F3F-39B2-4CB9-D5A6-12AF9D8E5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884" y="2685468"/>
            <a:ext cx="7459116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875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366562-C8F6-C5B5-1673-3A945FD55B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CBCD70A-4F44-00D8-4735-FFAB4D5334D3}"/>
              </a:ext>
            </a:extLst>
          </p:cNvPr>
          <p:cNvSpPr txBox="1"/>
          <p:nvPr/>
        </p:nvSpPr>
        <p:spPr>
          <a:xfrm>
            <a:off x="323273" y="129308"/>
            <a:ext cx="1724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u="sng"/>
            </a:lvl1pPr>
          </a:lstStyle>
          <a:p>
            <a:r>
              <a:rPr lang="zh-TW" altLang="en-US" dirty="0"/>
              <a:t>改成使用</a:t>
            </a:r>
            <a:r>
              <a:rPr lang="en-US" altLang="zh-TW" dirty="0"/>
              <a:t>FPGA: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01C7FB7-2E28-C40B-B7E4-B7D9D4FCADAD}"/>
              </a:ext>
            </a:extLst>
          </p:cNvPr>
          <p:cNvSpPr/>
          <p:nvPr/>
        </p:nvSpPr>
        <p:spPr>
          <a:xfrm>
            <a:off x="6096000" y="1229591"/>
            <a:ext cx="2080953" cy="19511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BD1E99A-6486-C005-4D72-C798AEEA4704}"/>
              </a:ext>
            </a:extLst>
          </p:cNvPr>
          <p:cNvSpPr txBox="1"/>
          <p:nvPr/>
        </p:nvSpPr>
        <p:spPr>
          <a:xfrm>
            <a:off x="7839825" y="152527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ighlight>
                  <a:srgbClr val="FFFF00"/>
                </a:highlight>
              </a:rPr>
              <a:t>TX</a:t>
            </a:r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65F6CA9-3240-237C-9912-ACA332EFFA4F}"/>
              </a:ext>
            </a:extLst>
          </p:cNvPr>
          <p:cNvSpPr txBox="1"/>
          <p:nvPr/>
        </p:nvSpPr>
        <p:spPr>
          <a:xfrm>
            <a:off x="7810971" y="2559628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ighlight>
                  <a:srgbClr val="FFFF00"/>
                </a:highlight>
              </a:rPr>
              <a:t>RX</a:t>
            </a:r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5478DFF-E59E-9ACD-0BF3-2A89193AB497}"/>
              </a:ext>
            </a:extLst>
          </p:cNvPr>
          <p:cNvSpPr/>
          <p:nvPr/>
        </p:nvSpPr>
        <p:spPr>
          <a:xfrm>
            <a:off x="8592590" y="1709944"/>
            <a:ext cx="905163" cy="1088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PHY</a:t>
            </a:r>
            <a:r>
              <a:rPr lang="zh-TW" altLang="en-US" dirty="0">
                <a:solidFill>
                  <a:sysClr val="windowText" lastClr="000000"/>
                </a:solidFill>
              </a:rPr>
              <a:t>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13E1A7A-3165-85F0-5AB4-85DAFCC0BBFC}"/>
              </a:ext>
            </a:extLst>
          </p:cNvPr>
          <p:cNvSpPr/>
          <p:nvPr/>
        </p:nvSpPr>
        <p:spPr>
          <a:xfrm>
            <a:off x="9913390" y="1863437"/>
            <a:ext cx="1311564" cy="7296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Out Conn.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8AEB7ECC-490C-08A8-D2B6-A1009DD43C0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8263339" y="1709944"/>
            <a:ext cx="329251" cy="285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7A525527-EA71-0B80-AF09-2C5102C74CEE}"/>
              </a:ext>
            </a:extLst>
          </p:cNvPr>
          <p:cNvCxnSpPr>
            <a:stCxn id="5" idx="3"/>
          </p:cNvCxnSpPr>
          <p:nvPr/>
        </p:nvCxnSpPr>
        <p:spPr>
          <a:xfrm flipV="1">
            <a:off x="8263339" y="2466975"/>
            <a:ext cx="329251" cy="2773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1F3868DF-6361-4836-8B30-AAAA3BD1EB36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9497753" y="2228274"/>
            <a:ext cx="415637" cy="259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F74353E-A7D0-F1F7-7BD2-B5C47B290232}"/>
              </a:ext>
            </a:extLst>
          </p:cNvPr>
          <p:cNvSpPr txBox="1"/>
          <p:nvPr/>
        </p:nvSpPr>
        <p:spPr>
          <a:xfrm>
            <a:off x="6890475" y="860259"/>
            <a:ext cx="735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FPGA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0FE294E-D70B-E35C-2E89-472721F86659}"/>
              </a:ext>
            </a:extLst>
          </p:cNvPr>
          <p:cNvSpPr txBox="1"/>
          <p:nvPr/>
        </p:nvSpPr>
        <p:spPr>
          <a:xfrm>
            <a:off x="6809677" y="2559628"/>
            <a:ext cx="672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highlight>
                  <a:srgbClr val="FFFF00"/>
                </a:highlight>
              </a:rPr>
              <a:t>rxreg</a:t>
            </a:r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29D378F-2E65-6995-D1B2-2F2F968A5180}"/>
              </a:ext>
            </a:extLst>
          </p:cNvPr>
          <p:cNvSpPr txBox="1"/>
          <p:nvPr/>
        </p:nvSpPr>
        <p:spPr>
          <a:xfrm>
            <a:off x="6819827" y="1508653"/>
            <a:ext cx="67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highlight>
                  <a:srgbClr val="FFFF00"/>
                </a:highlight>
              </a:rPr>
              <a:t>txreg</a:t>
            </a:r>
            <a:endParaRPr lang="zh-TW" altLang="en-US" dirty="0">
              <a:highlight>
                <a:srgbClr val="FFFF00"/>
              </a:highlight>
            </a:endParaRP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A59F78BD-824D-663C-58A7-82FE7FB5CA65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4922520" y="2744294"/>
            <a:ext cx="18871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BB79606-B81D-AA22-9184-4F35C6180BFA}"/>
              </a:ext>
            </a:extLst>
          </p:cNvPr>
          <p:cNvSpPr txBox="1"/>
          <p:nvPr/>
        </p:nvSpPr>
        <p:spPr>
          <a:xfrm>
            <a:off x="5042057" y="2374962"/>
            <a:ext cx="1053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Interrupt</a:t>
            </a:r>
            <a:endParaRPr lang="zh-TW" altLang="en-US" dirty="0"/>
          </a:p>
        </p:txBody>
      </p: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30360384-026B-2E76-C1DA-85E9316D658C}"/>
              </a:ext>
            </a:extLst>
          </p:cNvPr>
          <p:cNvCxnSpPr>
            <a:stCxn id="16" idx="2"/>
          </p:cNvCxnSpPr>
          <p:nvPr/>
        </p:nvCxnSpPr>
        <p:spPr>
          <a:xfrm rot="5400000">
            <a:off x="5989830" y="1861651"/>
            <a:ext cx="88560" cy="222317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356AA901-6E63-7AE1-E1EE-CFC8C9116FB1}"/>
              </a:ext>
            </a:extLst>
          </p:cNvPr>
          <p:cNvSpPr txBox="1"/>
          <p:nvPr/>
        </p:nvSpPr>
        <p:spPr>
          <a:xfrm>
            <a:off x="5252147" y="2980860"/>
            <a:ext cx="919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rx_data</a:t>
            </a:r>
            <a:endParaRPr lang="zh-TW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FE2E55A-AD64-C883-F1BC-23C07C9FFFBD}"/>
              </a:ext>
            </a:extLst>
          </p:cNvPr>
          <p:cNvSpPr/>
          <p:nvPr/>
        </p:nvSpPr>
        <p:spPr>
          <a:xfrm>
            <a:off x="3611880" y="2072640"/>
            <a:ext cx="1310640" cy="13563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Nios2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7" name="接點: 肘形 26">
            <a:extLst>
              <a:ext uri="{FF2B5EF4-FFF2-40B4-BE49-F238E27FC236}">
                <a16:creationId xmlns:a16="http://schemas.microsoft.com/office/drawing/2014/main" id="{08D92746-5D62-CE81-4256-746E0FB62431}"/>
              </a:ext>
            </a:extLst>
          </p:cNvPr>
          <p:cNvCxnSpPr>
            <a:stCxn id="25" idx="0"/>
            <a:endCxn id="17" idx="1"/>
          </p:cNvCxnSpPr>
          <p:nvPr/>
        </p:nvCxnSpPr>
        <p:spPr>
          <a:xfrm rot="5400000" flipH="1" flipV="1">
            <a:off x="5353853" y="606667"/>
            <a:ext cx="379321" cy="255262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CF3C280-A1CC-E433-120C-184F2B1413DB}"/>
              </a:ext>
            </a:extLst>
          </p:cNvPr>
          <p:cNvSpPr txBox="1"/>
          <p:nvPr/>
        </p:nvSpPr>
        <p:spPr>
          <a:xfrm>
            <a:off x="4899660" y="1340612"/>
            <a:ext cx="917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tx_data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5408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61</Words>
  <Application>Microsoft Office PowerPoint</Application>
  <PresentationFormat>寬螢幕</PresentationFormat>
  <Paragraphs>18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鍾宏彬</dc:creator>
  <cp:lastModifiedBy>鍾宏彬</cp:lastModifiedBy>
  <cp:revision>5</cp:revision>
  <dcterms:created xsi:type="dcterms:W3CDTF">2025-05-22T02:34:59Z</dcterms:created>
  <dcterms:modified xsi:type="dcterms:W3CDTF">2025-05-23T09:24:32Z</dcterms:modified>
</cp:coreProperties>
</file>