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FBBA1-8EEC-AB77-90D0-C1E79373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1B82BA-0044-5106-0AAF-3F993F322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A3A3-6503-5678-756E-B5776914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C8D27-7958-9FA5-9F0C-EAAC9B41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471FE-7956-9600-8335-56D5CFE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1850-DDCD-D580-AC60-AC16BFD1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C601D1-E7E3-F8F2-DCCA-26BA8520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10463-7530-D318-D303-FC415E8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0D9A1-0D3F-2552-4026-88EAE069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5BC02-A143-AE5A-9D60-F09DEB0D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51C03F-4072-5720-6759-9964AB13A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118F2-D759-7020-9E5B-6351FB2C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07FF9-871F-A621-F4C9-F294DD13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041D2-6F86-D38D-B169-204CE07F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0DB851-CE73-FA6F-AB23-5326495C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396BB-48D1-3159-B106-7929108F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D2423-B12C-EF6F-B3DA-538EA3B1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6B9A0B-1EDD-AC33-5FBE-B1ED310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CBF24B-52D9-5316-035E-2C265EDA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2E6E9-EA56-E985-F9D2-2C15954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3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AAF27-717F-121C-BBCF-886DF08E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43C2F-BCFB-D19B-3B97-F5FCCA90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C3011-72A8-FD34-9F66-C3AF6AF1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ACB56-F95D-194B-F505-4E7C80F6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A6439-D42C-6F30-8AF7-A6BA8F3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054E1-5C13-A161-6D35-FBE4A69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DCB5E-30CD-0A1F-CEC2-6F50ADEE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F333C-077B-A121-5D22-20413E48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63DA67-D5B5-2D38-3629-0EF51E26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CBDED1-9DCE-849D-D7D4-13F399C9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5B1F3F-B4E9-DE0D-57F6-B958E6A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4AF23-63E8-39A0-6A51-3D7DE931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D54A2-D246-7F5C-6487-99EF6ED7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4360CA-E2C4-54FF-382C-9D038365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B3C8DB-7A75-E8E3-A00D-6613161D4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AE106-5993-F8FB-C566-D4760A061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8AB15E-7CA9-CE84-A15E-DC89D0CF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B562D8-6AE4-9074-47FB-7DEAFE0A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232D5D-AEF2-7471-7BF4-68C82AB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0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E9D26-1E4E-9768-4A8E-42B969CF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1FCAA-95BC-2C30-371E-DAC69E46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F19AB1-1659-B56D-1618-63B03C8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67E43-9E76-7AF2-0021-276BDCA4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63B490-9413-7125-853D-EF6DD1A1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D47F1-6526-469F-ACA1-3F942C53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8CF5D-2DF9-0EDB-342B-1A8A5A03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0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8A734-8BF7-3278-E2EF-6262DE6E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B2066-A111-9449-B66A-3C227DFE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125594-488A-D003-D752-5611F43F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EC565A-A697-ABD4-BF4B-5A402AC5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B137B2-23EE-101E-17B0-BE5435B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CDE83-B98D-F4AC-2AF8-D53C5830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8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82D6E-F1F5-5378-2101-C9ED8AB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F639E2-40F0-43A1-E80C-302CAAACA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F3790C-329D-736D-9BE7-9314B485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E8000-69C5-2DC6-498F-8F20E3B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104A6C-6B5B-D563-2A5C-A3096BB8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040C84-34BD-336B-0D8F-52D19BE1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42AEE6-1D71-2D40-FF7F-A95A1DFA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431839-5129-1F5A-7224-C69185D5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1C049-4D87-904E-E1EA-75BAB514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6C5E7-FFA5-BF21-BF97-9BA5239A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639BE4-CF47-3C1C-A039-498AB04B8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2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F62B99-C945-5CC4-B257-1370CF2F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1698569"/>
            <a:ext cx="7240654" cy="45419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FD957D-E299-B12E-4879-A253FEF6815A}"/>
              </a:ext>
            </a:extLst>
          </p:cNvPr>
          <p:cNvSpPr txBox="1"/>
          <p:nvPr/>
        </p:nvSpPr>
        <p:spPr>
          <a:xfrm>
            <a:off x="586409" y="327991"/>
            <a:ext cx="481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CPU</a:t>
            </a:r>
            <a:r>
              <a:rPr lang="zh-TW" altLang="en-US" dirty="0"/>
              <a:t>發動</a:t>
            </a:r>
            <a:r>
              <a:rPr lang="en-US" altLang="zh-TW" dirty="0"/>
              <a:t>SM</a:t>
            </a:r>
            <a:r>
              <a:rPr lang="zh-TW" altLang="en-US" dirty="0"/>
              <a:t>，將所有數據發出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HW</a:t>
            </a:r>
            <a:r>
              <a:rPr lang="zh-TW" altLang="en-US" dirty="0"/>
              <a:t>接收輸入並根據</a:t>
            </a:r>
            <a:r>
              <a:rPr lang="en-US" altLang="zh-TW" dirty="0"/>
              <a:t>header</a:t>
            </a:r>
            <a:r>
              <a:rPr lang="zh-TW" altLang="en-US" dirty="0"/>
              <a:t>判斷是否為</a:t>
            </a:r>
            <a:r>
              <a:rPr lang="en-US" altLang="zh-TW"/>
              <a:t>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98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E06DE-6179-7905-DE08-4708E00B3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A0AC58D-0858-D4C5-2A05-1F22634A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78" y="1855334"/>
            <a:ext cx="5547222" cy="279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6E2E-4EE4-C483-5E01-E4285633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5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1996-6C78-BC3C-BA95-807776DBA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4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18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鍾宏彬</cp:lastModifiedBy>
  <cp:revision>2</cp:revision>
  <dcterms:created xsi:type="dcterms:W3CDTF">2024-12-06T00:44:44Z</dcterms:created>
  <dcterms:modified xsi:type="dcterms:W3CDTF">2024-12-06T06:29:35Z</dcterms:modified>
</cp:coreProperties>
</file>