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67" r:id="rId4"/>
    <p:sldId id="266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11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08:27:36.0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2083 2362 24575,'0'1316'0,"-14"-1158"0,1-8 0,12 402 0,2-260 0,1-261 0,2 1 0,1-1 0,14 50 0,0-2 0,80 311 0,-59-127 0,9 41 0,-8-59 0,-41-240 0,6 66 0,-3 86 0,-5-92 0,15 122 0,3-35 0,-5-30 0,-7-84 0,29 276 0,-27-263 0,3 0 0,1-1 0,28 78 0,-1-4 0,63 265 0,-28-101 0,-5-58 0,-6-25 0,7 61 0,-23-107 0,6-2 0,95 202 0,-136-340 0,125 234 0,-6-72 0,-115-161 0,0 0 0,2 0 0,0-2 0,1 0 0,0-1 0,2 0 0,20 13 0,76 36 0,-5-3 0,-88-51 0,1-1 0,0-1 0,0-1 0,1-2 0,0 0 0,0-1 0,31 3 0,60 16 0,291 62 0,-217-53 0,143 43 0,-52-29 0,-138-26 0,-44-3 0,-52-9 0,0-2 0,89 5 0,-75-11 0,72 14 0,-57-6 0,129 10 0,131 19 0,-2 3 0,-210-33 0,171 6 0,754-16 0,-992-3 0,0-2 0,0-2 0,58-17 0,56-8 0,-77 15 0,140-45 0,-121 30 0,-74 21 0,-2-2 0,1-1 0,-2-2 0,0-1 0,-1-2 0,34-27 0,-21 11 0,-2-2 0,-1-2 0,52-63 0,-61 63 0,-3-2 0,-1-1 0,-3-1 0,-1-2 0,-2 0 0,-2-2 0,-3 0 0,-1-2 0,-3 0 0,-2-1 0,10-66 0,0-475 0,-24 559 0,13-220 0,1-4 0,-15 118 0,16-454 0,-2-92 0,-16 418 0,3-522 0,2 747 0,9-56 0,3-31 0,-12-32 0,10-219 0,1-402 0,-16 486 0,-9 62 0,0 39 0,-15-107 0,0-38 0,8-25 0,10 219 0,-3-21 0,-3 46 0,8 51 0,-3 1 0,-32-115 0,19 101 0,-22-156 0,18 79 0,-18-32 0,39 156 0,-100-496 0,83 443 0,13 48 0,-1 1 0,-33-78 0,30 88 0,-2 0 0,-1 1 0,-2 1 0,-1 0 0,-1 2 0,-1 0 0,-1 2 0,-1 0 0,-1 1 0,-1 2 0,-35-22 0,-7-1 0,29 18 0,-1 1 0,-1 1 0,-55-21 0,-30 3 0,-2 5 0,-2 5 0,-175-19 0,-123 3 0,157 33 0,55 4 0,-7 5 0,17 2 0,101-8 0,61 6 0,-58-2 0,-1386 9 0,1453 1 0,0 2 0,1 1 0,-38 10 0,-61 9 0,47-11 0,53-7 0,-52 3 0,-14 3 0,8 0 0,-26 1 0,-10 1 0,-50 10 0,-627-21 0,408-5 0,-565 2 0,929 1 0,0 3 0,-32 6 0,-12 2 0,-104 14 0,97-16 0,38-3 0,-59 1 0,65-6 0,-46 9 0,-33 1 0,-433-13 0,513 3 0,-67 13 0,42-5 0,41-7 0,-1 1 0,1 1 0,1 1 0,-1 1 0,1 1 0,0 0 0,0 2 0,1 1 0,1 0 0,0 1 0,0 1 0,1 1 0,1 1 0,0 0 0,1 1 0,1 1 0,1 0 0,0 1 0,-15 27 0,22-33 0,0 1 0,1 0 0,1 1 0,0 0 0,0 0 0,1 0 0,1 0 0,1 0 0,0 1 0,1-1 0,0 1 0,2 26 0,0-18 0,0 0 0,1-1 0,6 26 0,-6-40 0,0-1 0,1 1 0,-1-1 0,2 0 0,-1 0 0,1 0 0,0 0 0,1-1 0,0 0 0,0 1 0,0-2 0,12 11 0,14 10 0,145 112 0,-126-102 0,-27-19 0,1 0 0,1-1 0,1-2 0,35 15 0,310 120 0,-300-126 0,1-4 0,1-3 0,100 9 0,-168-24 0,-1 0 0,0-1 0,1 0 0,-1 0 0,1 0 0,-1 0 0,0-1 0,1 0 0,-1 0 0,0 0 0,1 0 0,-1-1 0,6-2 0,-8 2 0,0 0 0,0 0 0,0 0 0,0-1 0,0 1 0,0-1 0,0 1 0,-1-1 0,1 1 0,-1-1 0,0 0 0,1 0 0,-2 0 0,1 0 0,0 0 0,0 0 0,-1 0 0,0 0 0,1 0 0,-2-4 0,1-38 0,-2 1 0,-2 0 0,-12-48 0,6 30 0,6 37 0,-1 0 0,-1 0 0,-1 0 0,-1 1 0,-13-25 0,21 49-20,0-1 1,0 1-1,0 0 0,0-1 0,0 1 1,0 0-1,0-1 0,0 1 0,0 0 0,0-1 1,0 1-1,0 0 0,0-1 0,-1 1 0,1 0 1,0-1-1,0 1 0,0 0 0,-1 0 1,1-1-1,0 1 0,0 0 0,-1 0 0,1-1 1,0 1-1,-1 0 0,1 0 0,0 0 0,0 0 1,-1-1-1,1 1 0,0 0 0,-1 0 1,1 0-1,0 0 0,-1 0 0,1 0 0,0 0 1,-1 0-1,1 0 0,-1 0 0,1 0 0,0 0 1,-1 0-1,1 0 0,0 0 0,-1 1 1,1-1-1,0 0 0,-1 0 0,1 0 0,0 0 1,0 1-1,-1-1 0,1 0 0,0 0 0,0 1 1,-1-1-1,1 0 0,0 0 0,0 1 0,0-1 1,-1 0-1,1 1 0,0-1 0,0 0 1,0 1-1,0 0 0,-6 14-6806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08:32:55.93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186 203 24575,'2'-11'0,"0"1"0,1 0 0,0-1 0,1 1 0,0 0 0,0 1 0,8-12 0,-8 13 0,1-3 0,1 1 0,0-1 0,1 1 0,0 0 0,1 1 0,0 0 0,9-9 0,-15 17 0,0-1 0,0 1 0,0-1 0,0 1 0,1 0 0,-1 0 0,0 0 0,1 0 0,-1 0 0,0 0 0,1 1 0,-1-1 0,1 1 0,-1 0 0,1 0 0,3 0 0,-3 1 0,0-1 0,0 1 0,0 1 0,0-1 0,-1 0 0,1 1 0,0-1 0,-1 1 0,1 0 0,-1 0 0,0 0 0,1 0 0,-1 0 0,0 1 0,0-1 0,3 5 0,5 10 0,-1-1 0,-1 1 0,0 1 0,-1-1 0,-1 1 0,0 1 0,-2-1 0,0 1 0,-1 0 0,1 19 0,-2 10 0,-1 0 0,-11 85 0,2-91 0,-1-1 0,-2 0 0,-2-1 0,-1 0 0,-2-1 0,-39 67 0,50-99 0,0 0 0,0 0 0,-1 0 0,0 0 0,0-1 0,-1 0 0,0 0 0,0-1 0,0 0 0,0 0 0,-13 5 0,6-3 0,1-2 0,-2 0 0,1 0 0,0-2 0,-1 0 0,-16 2 0,28-5 0,-1 1 0,1-1 0,0 0 0,-1 0 0,1-1 0,0 1 0,0-1 0,-1 0 0,1 1 0,0-1 0,0-1 0,0 1 0,0 0 0,0-1 0,0 1 0,0-1 0,1 0 0,-1 0 0,1 0 0,-4-4 0,2 1 0,0 0 0,1 0 0,-1-1 0,1 0 0,0 0 0,1 0 0,-1 0 0,1 0 0,-2-11 0,0-5 0,1 0 0,1 1 0,1-1 0,2 0 0,2-28 0,-3 47 0,0-1 0,1 1 0,-1 0 0,1 0 0,-1 0 0,1 0 0,0 0 0,0 0 0,0 0 0,0 1 0,1-1 0,-1 0 0,1 1 0,0-1 0,0 1 0,0-1 0,0 1 0,0 0 0,0 0 0,0 0 0,1 0 0,-1 0 0,1 0 0,0 1 0,-1-1 0,1 1 0,0 0 0,0-1 0,0 2 0,0-1 0,0 0 0,0 0 0,4 1 0,0 0 0,0 0 0,0 1 0,0 0 0,-1 1 0,1 0 0,-1 0 0,1 0 0,-1 1 0,0-1 0,1 2 0,-2-1 0,1 1 0,0 0 0,6 6 0,52 46 0,-30-25 0,68 48 0,-72-62-35,1-1 0,0-2 0,1-1 0,1-2 0,46 10-1,-14-3-1118,-43-11-5672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08:32:56.51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24575,'4'0'0,"2"4"0,4 2 0,0 4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08:33:01.3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24575,'0'694'0,"5"-648"-1365,0-29-5461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08:33:02.0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24575,'4'0'0,"2"5"0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08:32:13.1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1747 2235 24575,'-2'200'0,"9"261"0,-6-450 0,19 346 0,-22-107 0,4 527 0,15-526 0,-7-126 0,1-10 0,3 85 0,-14-191 0,15 886 0,-2 145 0,-16-639 0,2-202 0,3 212 0,4-339 0,25 113 0,-1-13 0,-16-64 0,4 0 0,4-1 0,46 127 0,33 46 0,-88-243 0,12 58 0,5 15 0,4-19 0,4-1 0,4-1 0,61 94 0,-84-155 0,2-1 0,1-1 0,1-1 0,1 0 0,2-2 0,0-1 0,1-2 0,1 0 0,31 16 0,21 6 0,1-4 0,104 34 0,-140-61 0,0-1 0,1-2 0,0-2 0,73-1 0,8 5 0,-1 5 0,0 6 0,-1 5 0,195 67 0,278 59 0,-273-78 0,-135-26 0,277 64 0,-271-72 0,194 32 0,-140-39 0,134 9 0,-208-20 0,463 14 0,-228-21 0,-375-11 0,0-2 0,-1-2 0,1-1 0,56-9 0,-69 6 0,-1-2 0,1-1 0,-2 0 0,1-2 0,-1 0 0,0-1 0,-1-2 0,22-14 0,-4-5 0,-1 0 0,-2-3 0,-1 0 0,-1-3 0,53-78 0,109-216 0,-134 208 0,88-258 0,-115 251 0,-5 0 0,16-169 0,-39 248 0,7-105 0,-9-231 0,-7 189 0,3 194 0,1-40 0,-1 0 0,-3 0 0,-1 0 0,-2 1 0,-17-59 0,-4 24 0,-3 1 0,-4 2 0,-75-124 0,82 157 0,-62-75 0,72 99 0,-1 0 0,-1 1 0,-1 1 0,0 1 0,-38-22 0,41 27 0,0 1 0,-1 1 0,0 0 0,-1 2 0,1 0 0,-1 1 0,0 1 0,-1 0 0,1 2 0,-30-1 0,-147-8 0,10-1 0,-1 14 0,-130-4 0,198-10 0,67 5 0,-57 0 0,-865 8 0,944-3 0,-56-9 0,56 5 0,-54-1 0,49 3 0,0-1 0,0-1 0,0-2 0,1-2 0,0 0 0,-38-20 0,22 11 0,17 4 0,1-1 0,1-2 0,-47-35 0,71 48 0,-33-25 0,2-2 0,1-2 0,-37-45 0,55 56 0,1-1 0,1-1 0,1 0 0,1-1 0,-12-32 0,-45-142 0,59 159 0,4 6 0,2 0 0,1-1 0,2 0 0,1 0 0,4-45 0,-9-81 0,-5-76 0,10 113 0,-21-91 0,8 21 0,5 74 0,-16-45 0,2 22 0,0-88 0,13 150 0,7 54 0,-4-57 0,7 52 0,-8-49 0,4 49 0,-1-50 0,7 42 0,-2 1 0,-11-58 0,7 57 0,-1-62 0,5 61 0,-8-55 0,-8-71 0,9 53 0,-3-176 0,4 53 0,-18-215 0,16 268 0,3-143 0,-18-201 0,6 366 0,-17-114 0,15 113 0,-1-13 0,16 151 0,0 0 0,-1 0 0,-2 1 0,-18-39 0,15 41 0,-1 0 0,-2 1 0,-25-31 0,30 42 0,0 1 0,0 0 0,-1 0 0,-1 1 0,1 0 0,-2 1 0,1 1 0,-17-8 0,-62-21 0,-2 4 0,-149-30 0,-203-13 0,286 52 0,98 13 0,-118-19 0,-332-10 0,-345 40 0,821-3 0,-54-9 0,54 5 0,-51-1 0,-12 8 0,39 0 0,0-1 0,-109-17 0,127 11 0,0 2 0,-56 1 0,48 3 0,-52-7 0,-12-6 0,-46-6 0,122 13 0,1 3 0,-1 1 0,-1 1 0,1 3 0,-52 7 0,-180 52 0,249-56 0,1 1 0,0 1 0,0 1 0,1 1 0,-26 16 0,35-19 0,0 1 0,0 0 0,0 1 0,1 0 0,0 1 0,1 0 0,-1 0 0,2 0 0,-1 1 0,-8 19 0,4-5 0,1 1 0,2 0 0,0 1 0,2 0 0,0 0 0,2 0 0,1 0 0,1 43 0,1 19 0,4 82 0,-2-159 0,1 0 0,1 0 0,0 0 0,0 0 0,1-1 0,10 19 0,40 61 0,-22-41 0,-10-16 0,2-1 0,2-1 0,57 53 0,-66-67 0,2-1 0,1 0 0,37 22 0,24 19 0,21 17 0,-8-7 0,-83-58 0,8 8 0,0-2 0,1 0 0,1-2 0,0 0 0,26 12 0,-45-25 0,-1 1 0,1 0 0,-1-1 0,0 0 0,1 1 0,-1-1 0,1 0 0,-1 0 0,1 0 0,-1 0 0,1 0 0,-1 0 0,1 0 0,-1 0 0,0-1 0,1 1 0,-1-1 0,1 1 0,-1-1 0,0 1 0,1-1 0,-1 0 0,0 0 0,0 1 0,1-1 0,-1 0 0,1-1 0,0-1 0,0 0 0,0 0 0,-1-1 0,1 1 0,-1 0 0,1 0 0,-1-1 0,0 1 0,-1-1 0,1 1 0,0-5 0,0-7 0,-1 1 0,0-1 0,-1 0 0,-4-25 0,-9-12 0,-2 0 0,-3 1 0,-1 1 0,-49-84 0,62 122-1365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08:32:13.8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659 1 24575,'-21'1'0,"1"2"0,-1 1 0,1 0 0,-33 12 0,8-2 0,-234 58 0,247-61-273,0 1 0,1 2 0,1 1 0,-44 29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08:32:15.9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24575,'5'2'0,"0"0"0,0 1 0,0-1 0,0 1 0,-1 0 0,1 0 0,-1 0 0,0 1 0,0 0 0,0 0 0,-1 0 0,4 4 0,3 3 0,19 18 0,-15-13 0,1 0 0,1-1 0,0-1 0,1-1 0,1 0 0,0-1 0,31 15 0,-44-25 0,0-1 0,1 0 0,-1 0 0,1 0 0,-1-1 0,1 0 0,-1 0 0,1 0 0,-1-1 0,1 1 0,5-3 0,65-21 0,-12 3 0,-42 16-109,9 0-142,0-2-1,-1-1 1,0-2 0,46-21 0,-60 22-6575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08:32:55.93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186 203 24575,'2'-11'0,"0"1"0,1 0 0,0-1 0,1 1 0,0 0 0,0 1 0,8-12 0,-8 13 0,1-3 0,1 1 0,0-1 0,1 1 0,0 0 0,1 1 0,0 0 0,9-9 0,-15 17 0,0-1 0,0 1 0,0-1 0,0 1 0,1 0 0,-1 0 0,0 0 0,1 0 0,-1 0 0,0 0 0,1 1 0,-1-1 0,1 1 0,-1 0 0,1 0 0,3 0 0,-3 1 0,0-1 0,0 1 0,0 1 0,0-1 0,-1 0 0,1 1 0,0-1 0,-1 1 0,1 0 0,-1 0 0,0 0 0,1 0 0,-1 0 0,0 1 0,0-1 0,3 5 0,5 10 0,-1-1 0,-1 1 0,0 1 0,-1-1 0,-1 1 0,0 1 0,-2-1 0,0 1 0,-1 0 0,1 19 0,-2 10 0,-1 0 0,-11 85 0,2-91 0,-1-1 0,-2 0 0,-2-1 0,-1 0 0,-2-1 0,-39 67 0,50-99 0,0 0 0,0 0 0,-1 0 0,0 0 0,0-1 0,-1 0 0,0 0 0,0-1 0,0 0 0,0 0 0,-13 5 0,6-3 0,1-2 0,-2 0 0,1 0 0,0-2 0,-1 0 0,-16 2 0,28-5 0,-1 1 0,1-1 0,0 0 0,-1 0 0,1-1 0,0 1 0,0-1 0,-1 0 0,1 1 0,0-1 0,0-1 0,0 1 0,0 0 0,0-1 0,0 1 0,0-1 0,1 0 0,-1 0 0,1 0 0,-4-4 0,2 1 0,0 0 0,1 0 0,-1-1 0,1 0 0,0 0 0,1 0 0,-1 0 0,1 0 0,-2-11 0,0-5 0,1 0 0,1 1 0,1-1 0,2 0 0,2-28 0,-3 47 0,0-1 0,1 1 0,-1 0 0,1 0 0,-1 0 0,1 0 0,0 0 0,0 0 0,0 0 0,0 1 0,1-1 0,-1 0 0,1 1 0,0-1 0,0 1 0,0-1 0,0 1 0,0 0 0,0 0 0,0 0 0,1 0 0,-1 0 0,1 0 0,0 1 0,-1-1 0,1 1 0,0 0 0,0-1 0,0 2 0,0-1 0,0 0 0,0 0 0,4 1 0,0 0 0,0 0 0,0 1 0,0 0 0,-1 1 0,1 0 0,-1 0 0,1 0 0,-1 1 0,0-1 0,1 2 0,-2-1 0,1 1 0,0 0 0,6 6 0,52 46 0,-30-25 0,68 48 0,-72-62-35,1-1 0,0-2 0,1-1 0,1-2 0,46 10-1,-14-3-1118,-43-11-5672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08:32:56.51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24575,'4'0'0,"2"4"0,4 2 0,0 4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08:33:01.3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24575,'0'694'0,"5"-648"-1365,0-29-5461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08:27:37.2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808 1 24575,'-19'2'0,"-1"1"0,1 1 0,0 1 0,0 1 0,1 0 0,-34 17 0,3-2 0,-58 15 0,-36 15 0,89-19 0,45-26 0,-1 1 0,0-1 0,0-1 0,0 0 0,-12 4 0,-3-2-117,-7 3-195,-1 0 0,1 2 0,-47 26 0,63-27-6514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08:33:02.00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24575,'4'0'0,"2"5"0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08:34:04.32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2416 4132 24575,'0'797'0,"1"-778"0,1 0 0,8 34 0,2 26 0,-8 430 0,-7-260 0,3 722 0,1-940 0,11 54 0,-7-54 0,3 53 0,-8-61 310,3 119-916,-1-85-2638,18 96 0,29 147 3436,-24-127 6400,14-10-6592,-24-110 0,13 88 0,29 261 0,-40-296 0,72 319 0,-74-361 0,12 101 0,-14-72 0,34 126 0,-15-70 0,28 97 0,-14-106 0,76 161 0,-63-154 0,-4-9 0,-31-81 0,22 82 0,-21-56 0,-15-55 0,8 28 0,13 64 0,-22-82 0,21 55 0,-17-55 0,12 52 0,-8-6 0,4 0 0,3-2 0,5 0 0,60 122 0,-55-143 0,2-1 0,3-2 0,2-1 0,3-3 0,3-1 0,70 62 0,-67-68 0,48 60 0,-72-77 0,3-1 0,2 0 0,46 32 0,-2-1 0,-33-23 0,2-2 0,0-2 0,3-2 0,0-2 0,61 28 0,61 21 0,34 14 0,-82-43 0,167 57 0,-239-93 0,1-1 0,99 8 0,-107-15 0,46 12 0,33 4 0,423 53 0,-179-25 0,-24-3 0,-249-35 0,0-4 0,133-6 0,-115-3 0,119 12 0,233 52 0,-377-55 0,-45-5 0,52 10 0,-80-10 0,398 74 0,-290-59 0,176 1 0,-54-5 0,7 0 0,-186-14 0,-24-1 0,0 2 0,-1 2 0,0 1 0,43 9 0,22 10 0,207 16 0,189-33 0,-266-8 0,-210 3 0,32-1 0,-1 2 0,1 3 0,87 17 0,117 27 0,-77-28 0,-63-7 0,-68-9 0,63 14 0,-50-7 0,65 4 0,10 1 0,-93-11 0,1-2 0,48-3 0,44 2 0,-67 11 0,-53-9 0,0 0 0,32 1 0,454-4 0,-242-3 0,-84-11 0,-29 1 0,-20 10 0,-55 3 0,1-4 0,-1-2 0,101-22 0,-88 6 0,-1-3 0,137-59 0,-178 62 0,99-51 0,-125 59 0,1 0 0,-2-2 0,0 0 0,31-31 0,-8-3 0,-2-2 0,50-81 0,52-121 0,-76 130 0,-16 35 0,-5-2 0,-3-3 0,-5-1 0,49-187 0,-25 61 0,-19 82 0,-26 81 0,-5 22 0,-1-1 0,-2-1 0,-2 1 0,3-56 0,5-69 0,-4 68 0,-1-4 0,8-191 0,-17 279 0,-1-63 0,17-135 0,-7 117 0,-3 0 0,-8-118 0,-1 59 0,3 133 0,1 0 0,0 0 0,1 0 0,0 0 0,8-23 0,-6 29 0,0 0 0,1 0 0,-1 1 0,2 0 0,0 0 0,0 0 0,0 1 0,1 0 0,12-11 0,102-102 0,56-51 0,-158 157 0,0 2 0,0 0 0,1 2 0,1 0 0,0 1 0,1 1 0,0 1 0,0 1 0,0 1 0,1 1 0,28-3 0,32 1 0,152 6 0,-110 4 0,-27-5 0,111 4 0,-29 25 0,-165-25 0,1 0 0,0 1 0,-1 1 0,1 0 0,-1 1 0,20 10 0,-28-12 0,-1 2 0,1-1 0,-1 1 0,0 0 0,0 0 0,0 1 0,0-1 0,-1 1 0,0 1 0,-1-1 0,1 1 0,-1 0 0,0 0 0,4 11 0,41 97 0,37 95 0,-69-163 0,-3 0 0,13 77 0,-22-66 0,-2 0 0,-6 68 0,1-16 0,2-85 0,1 17 0,-2 1 0,-1-1 0,-2 1 0,-18 71 0,7-56 0,3-1 0,-8 84 0,10-42 0,-8 184 0,19-234 0,0 18 0,-2 0 0,-15 99 0,10-118 0,2 0 0,5 85 0,-3 36 0,-10-85 0,6-51 0,-1 45 0,8 466 0,8-421 0,37 178 0,24-6 0,-65-269 0,2-1 0,0 1 0,2-1 0,1-1 0,1 0 0,1 0 0,1-1 0,1 0 0,1-2 0,33 39 0,-25-36 0,1-1 0,1-1 0,1-1 0,1-1 0,0-1 0,2-2 0,0-1 0,1-1 0,0-1 0,1-2 0,1-1 0,0-2 0,41 7 0,316 38 0,-148-20 0,53 3 0,494-30 0,-452-10 0,-176 5 0,-4 0 0,238-26 0,23-17 0,-173 20 0,668-1 0,-602 24 0,427-2 0,-702 2 0,-1 2 0,1 1 0,34 10 0,-27-6 0,54 6 0,267 30 0,-206-22 0,41-8 0,29 5 0,-183-13 0,60 11 0,0-4 0,124 0 0,-134-14 0,238-14 0,-297 9 0,-1 0 0,0-3 0,0 0 0,-1-2 0,0-2 0,-1-1 0,43-24 0,-56 24 0,0 0 0,-1-1 0,-1-1 0,29-32 0,54-78 0,-58 68 0,0-2 0,-2-2 0,-4-1 0,-2-3 0,47-126 0,-71 167 0,-1-1 0,-2 1 0,0-2 0,-2 1 0,5-46 0,-11 64 0,0 0 0,0 0 0,-1 1 0,0-1 0,0 1 0,-1-1 0,0 1 0,0 0 0,0 0 0,-1 0 0,0 0 0,0 1 0,-6-7 0,-10-11 0,-37-31 0,47 46 0,-32-30 0,-74-49 0,91 71 0,-1 1 0,-1 1 0,0 1 0,-51-15 0,13 9 0,-1 3 0,0 3 0,-1 2 0,0 4 0,0 2 0,-93 7 0,112 4 0,1 3 0,-62 20 0,-40 9 0,-135 3 0,-51 9 0,27 14 0,90-22 0,59-13 0,48-9 0,-202 9 0,-115-26 0,229-5 0,155 1 0,0-3 0,-83-17 0,-82-35 0,145 40 0,-1 3 0,-67-5 0,-73-13 0,-73-43 0,230 58 0,2-2 0,0-2 0,-77-47 0,66 29 0,-93-78 0,125 93 0,0-2 0,2 0 0,1-2 0,1 0 0,-26-47 0,42 65 0,-115-226 0,108 207 0,2-1 0,0-1 0,2 1 0,1-1 0,2-1 0,-3-47 0,-4-60 0,1-13 0,9 73 0,-1 38 0,3 1 0,1-1 0,1 1 0,16-76 0,-15 108 0,-1 0 0,1 0 0,0 1 0,0 0 0,1-1 0,-1 1 0,1 1 0,1-1 0,-1 0 0,1 1 0,0 0 0,0 0 0,1 1 0,-1-1 0,1 1 0,0 0 0,0 1 0,1 0 0,-1 0 0,11-4 0,11-1 0,-1 1 0,1 2 0,55-5 0,-15 3 0,-19-1 0,465-59 0,-9 58 0,-290 12 0,1941-3 0,-2127-1 0,55-11 0,21-1 0,388 12 0,-235 3 0,-102 11 0,-9 0 0,-62-11 0,12 0 0,127-11 0,-179 2 0,-1-1 0,1-2 0,-1-2 0,-1-2 0,0-2 0,58-30 0,-76 33 0,1 0 0,-2-2 0,0-1 0,-1-1 0,-1 0 0,0-2 0,-2-1 0,0 0 0,33-46 0,-41 46 0,0 0 0,-2-1 0,-1-1 0,0 1 0,-2-1 0,0 0 0,-2-1 0,0 0 0,2-30 0,-2-30 0,-6-106 0,-2 71 0,3 99 0,0 1 0,-2 0 0,0 0 0,-7-26 0,8 38 0,-1 0 0,0 1 0,0-1 0,-1 1 0,0 0 0,0-1 0,0 1 0,0 0 0,-1 1 0,0-1 0,0 1 0,0-1 0,-1 1 0,1 1 0,-1-1 0,0 0 0,-7-3 0,-58-23 0,-1 2 0,-131-31 0,50 16 0,119 34 0,-1 2 0,0 1 0,0 2 0,-70-1 0,-139 22 0,182-11 0,-388 49 0,201-23 0,105-10 0,68-9 0,-118 5 0,-687-18 0,388-2 0,438 5 0,0 2 0,1 3 0,-67 18 0,10-2 0,46-15 0,-101 1 0,15-1 0,-354 2 0,306-13 0,172 2 0,-81 1 0,1-5 0,-151-23 0,198 15 0,1-2 0,-98-38 0,122 37 0,2-1 0,-1-2 0,2-1 0,1-1 0,-49-42 0,-3-14 0,4-3 0,3-4 0,-102-145 0,166 211 0,1 0 0,0-1 0,2 0 0,0 0 0,1-1 0,0 0 0,2 0 0,0 0 0,2-1 0,0 1 0,-1-28 0,-4-62 0,0 22 0,5-98 0,5 155 0,1 1 0,1 0 0,2 0 0,0 0 0,2 1 0,1 0 0,18-36 0,-13 34 0,2 0 0,33-47 0,-42 68 0,0 0 0,1 1 0,0 0 0,0 0 0,1 1 0,0 0 0,0 0 0,1 1 0,0 1 0,0 0 0,21-8 0,45-7 0,0 3 0,1 3 0,96-3 0,17-4 0,4-4 0,321-59 0,-477 75 0,-16 2 0,1 2 0,1 1 0,36-3 0,255-4 0,94-2 0,-180 13 0,510-15 0,-328-16 0,-354 26 0,1 2 0,0 3 0,0 2 0,0 3 0,80 17 0,12 9 0,208 17 0,102-24 0,-266-23 0,158-4 0,-343 2 0,0 0 0,0-1 0,-1 0 0,1 0 0,0-1 0,-1 0 0,0-1 0,1 0 0,-2 0 0,1-1 0,12-9 0,4-7 0,-1 0 0,22-26 0,1-2 0,-29 32 0,-1-2 0,-1 1 0,-1-2 0,-1 0 0,0 0 0,10-25 0,3-15 0,18-63 0,-37 96 0,-1-1 0,-1 0 0,-2 0 0,0-36 0,-1 23 0,7-41 0,-4 53 0,-1 1 0,-2-1 0,-1 0 0,-4-42 0,2 59 0,0-1 0,-1 1 0,-1 0 0,0 0 0,-1 0 0,0 1 0,-1-1 0,0 1 0,-1 0 0,0 0 0,-1 1 0,0 0 0,-9-10 0,9 14 0,0 0 0,-1 1 0,0-1 0,0 1 0,0 1 0,0 0 0,-1 0 0,0 0 0,0 1 0,0 1 0,-11-3 0,-21-2 0,-52-2 0,37 4 0,-497-24 0,430 27 0,-160-23 0,49 2 0,-982-4 0,1139 27 0,-485 16 0,-190-3 0,458-16 0,-15-17 0,247 14 0,3-1 0,1-3 0,-93-28 0,-106-53 0,221 78 0,20 7 0,0 0 0,0 0 0,1-2 0,0 0 0,0-1 0,1 0 0,0-1 0,0-1 0,-18-18 0,11 5 0,-24-25 0,1-2 0,-55-87 0,46 52 0,17 33 0,4-3 0,1 0 0,-29-79 0,53 106 0,1 1 0,1-1 0,1 0 0,2-1 0,1 1 0,1 0 0,6-43 0,-4 60 0,0 0 0,1 0 0,1 0 0,0 0 0,0 0 0,2 1 0,-1 0 0,1 0 0,1 0 0,12-16 0,9-7 0,55-49 0,-68 68 0,4 0 0,1 0 0,1 2 0,0 0 0,0 1 0,1 1 0,1 1 0,0 1 0,35-8 0,50-6 0,150-11 0,-167 24 0,267-24 0,479 16 0,-339 42 0,180 4 0,-519-27 0,821-4 0,-615-27 0,-203 12 0,-12 0 0,-106 12 0,51-1 0,-57 6 0,0-2 0,52-10 0,47-19 0,323-88 0,-445 114 0,-1-1 0,0 0 0,0-1 0,-1 0 0,0-1 0,-1-1 0,0 0 0,0-1 0,-1 0 0,0 0 0,-1-1 0,13-21 0,11-20 0,47-101 0,-66 123 0,24-45 0,37-86 0,-68 141 0,-1-1 0,-1 0 0,-1 0 0,-1-1 0,2-42 0,-5 17 0,-9-93 0,5 122 0,-1 0 0,-1 1 0,0 0 0,-1 0 0,-1 0 0,-1 1 0,-19-32 0,5 16 0,-128-210 0,141 229 0,0 0 0,0 1 0,-2 0 0,1 1 0,-2 0 0,1 0 0,-2 1 0,1 1 0,-1 0 0,-1 1 0,0 1 0,0 0 0,-1 0 0,0 1 0,0 1 0,-24-6 0,-12 1 0,-1 2 0,0 2 0,-100 0 0,-901 7 0,906 7-567,-196 31-6254,134-6 7686,180-28 5,-77 11 4207,-1-2-3966,-142 21-1646,-393 29 535,586-58 0,-72 16 0,19-3 0,24-11 0,-147-6 0,110-3 0,-51-7 0,-229-40 0,91 7 0,226 35 0,-92-15 0,38-3 0,49 10 0,-147-43 0,187 41 0,1-2 0,-87-48 0,119 57 0,0-1 0,0-1 0,2-1 0,-1 0 0,2-1 0,0 0 0,0-1 0,1-1 0,1 0 0,-16-29 0,-12-41 0,-35-105 0,48 118 0,-64-198 0,80 226 0,2 1 0,1-2 0,3 1 0,0-59 0,5 102 0,0-11 0,0-1 0,1 1 0,1-1 0,5-22 0,-6 32 0,0 1 0,1-1 0,-1 1 0,1-1 0,0 1 0,0 0 0,0 0 0,0-1 0,1 2 0,-1-1 0,1 0 0,0 0 0,0 1 0,0 0 0,0-1 0,0 1 0,0 0 0,1 1 0,-1-1 0,1 0 0,6-1 0,70-15 0,0 4 0,155-7 0,-64 7 0,-164 14 0,591-72 0,-511 56 0,-46 7 0,71-4 0,934-14 0,773 27 0,-1584 14 0,-11-1 0,-111-13 0,144-17 0,156-20 0,-358 34 0,-1-3 0,1-2 0,-1-2 0,0-2 0,-1-3 0,-1-3 0,-1-1 0,89-47 0,-131 60 0,0 0 0,0-1 0,-1 0 0,0 0 0,0-1 0,0 0 0,-1 0 0,0-1 0,-1 0 0,10-18 0,-1-3 0,-2-1 0,11-39 0,-9 24 0,-3 5 0,-1 0 0,-2 0 0,-3-1 0,3-57 0,-9-174 0,-3 119 0,4 136 0,-2 1 0,0-1 0,-1 0 0,-1 0 0,-9-29 0,8 36 0,0 0 0,-1 1 0,-1 0 0,0 1 0,0-1 0,-1 1 0,0 0 0,0 0 0,-1 1 0,-10-8 0,2 3 0,-1 1 0,0 1 0,-1 0 0,0 1 0,-1 1 0,0 1 0,-24-7 0,-2 2 0,1 3 0,-55-7 0,-116 3 0,83 8 0,-771-7 0,653 39 0,41-1 0,24 0 0,125-14 0,-1-3 0,-71 0 0,-287-7 0,-185-5 0,408-7 0,-94-3 0,-2397 17 0,1413-5 0,1234 0 0,-57-10 0,55 6 0,-52-1 0,-2457 5 0,1215 5 0,1235-2 0,24 1 0,0-3 0,0-3 0,-132-25 0,-59-25 0,111 24 0,-338-105 0,-9-1 0,275 88 0,-234-43 0,334 72 0,-215-4 0,55 11 0,26 1 0,-847 10 0,532 2 0,540-3 0,-56-9 0,54 5 0,-45-2 0,-557 9 0,599 2 0,1 3 0,0 1 0,1 2 0,-65 22 0,54-15 0,-399 158 0,424-162 0,-67 25 0,49-20 0,-72 37 0,63-21 0,3 1 0,0 3 0,-61 59 0,46-38 0,38-36 0,2 1 0,0 1 0,2 1 0,-40 55 0,0 9 0,-89 98 0,113-136 0,30-37 0,-1 0 0,0 0 0,-1-1 0,0-1 0,-1 0 0,-26 18 0,-32 13 0,-1-3 0,-2-4 0,-113 40 0,164-68 0,1-1 0,-1-1 0,0-1 0,0-1 0,0-1 0,-30 0 0,10-3 0,-238-7 0,212 2 0,0-3 0,-73-19 0,15 3 0,-2 6 0,-188-3 0,102 10 0,77 0 0,-324-14 0,128 27 0,-201-4 0,289-23 0,-3-1 0,3 13 0,-76-1 0,-1361 16 0,1644 0 0,1 2 0,0 2 0,1 1 0,-74 25 0,76-18 0,0 2 0,0 2 0,-38 26 0,10-6 0,-313 207 0,364-235 0,0 0 0,0 1 0,1 0 0,0 1 0,1 0 0,-13 21 0,-44 88 0,34-56 0,26-50 0,0 1 0,1 0 0,0 0 0,1 0 0,1 1 0,1 0 0,-2 27 0,6 124 0,2-73 0,-2-72 0,1 0 0,1 0 0,1 0 0,1-1 0,8 23 0,48 110 0,-5-12 0,-30-76-3578,42 82-1,-29-70 3952,15 20 6429,-30-64-6805,1-1-1,2-2 1,1 0-1,35 30 0,-7-9 4,-21-18 0,54 40 0,-53-49 0,2-1 0,0-3 0,74 33 0,-84-45 0,0-1 0,0-1 0,0-1 0,1-2 0,0-1 0,55 1 0,-21-6 0,-8-1 0,-1 3 0,108 15 0,-138-11 0,1-1 0,0 0 0,48-1 0,-72-3 0,1 0 0,-1 0 0,0 0 0,0 0 0,0-1 0,0 1 0,0 0 0,0-1 0,1 1 0,-1-1 0,0 1 0,0-1 0,0 1 0,0-1 0,-1 0 0,1 1 0,0-1 0,0 0 0,0 0 0,0 0 0,-1 1 0,1-1 0,0 0 0,-1 0 0,1 0 0,0-2 0,-1 1 0,1-1 0,-1 1 0,0-1 0,0 1 0,0 0 0,0-1 0,0 1 0,0-1 0,-1 1 0,0 0 0,1-1 0,-2-2 0,-1-3 0,-1 1 0,1-1 0,-2 0 0,1 1 0,-1 0 0,-8-10 0,-23-17 0,-71-51 0,63 53 0,-47-46 0,61 49-1365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08:34:05.71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556 1 24575,'0'2'0,"-1"1"0,1-1 0,-1 1 0,0-1 0,0 1 0,0-1 0,0 0 0,0 1 0,-1-1 0,1 0 0,-1 0 0,1 0 0,-1 0 0,0 0 0,0-1 0,-3 3 0,-37 27 0,34-26 0,-188 119 0,87-58 0,76-48 0,0 1 0,-56 46 0,68-37-1365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08:34:07.64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13 24575,'12'2'0,"0"1"0,0 0 0,0 0 0,0 2 0,-1-1 0,0 2 0,0-1 0,0 1 0,19 15 0,22 11 0,59 21 0,154 53 0,-166-64 0,-97-42 0,0 1 0,-1-1 0,1 0 0,0 0 0,-1 0 0,1 0 0,0 0 0,-1 0 0,1-1 0,0 1 0,0 0 0,-1-1 0,1 1 0,-1-1 0,1 0 0,-1 0 0,1 1 0,-1-1 0,1 0 0,1-2 0,32-29 0,-15 13 0,27-13 0,1 2 0,62-28 0,-52 29 0,-47 22 0,1 0 0,-2-1 0,1 0 0,-1 0 0,0-1 0,0-1 0,12-15 0,-10 13-1365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08:27:43.8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48 24575,'22'2'0,"0"1"0,0 1 0,0 1 0,-1 1 0,0 1 0,0 1 0,0 1 0,-1 0 0,22 15 0,53 22 0,39 15 0,-72-31 0,0-3 0,84 24 0,-111-43 0,-22-6 0,0 1 0,0 1 0,-1 0 0,1 0 0,14 8 0,-28-13 0,0 1 0,0-1 0,0 1 0,0-1 0,0 1 0,1-1 0,-1 0 0,0 1 0,0-1 0,1 0 0,-1 0 0,0 0 0,1 1 0,-1-1 0,1 0 0,-1 0 0,1 0 0,0 0 0,-1 0 0,1 0 0,0 0 0,0 0 0,-1 0 0,1 0 0,0 0 0,0 0 0,0 0 0,0 0 0,0 0 0,1 0 0,-1 0 0,0 0 0,0 0 0,1 0 0,-1 0 0,1 0 0,-1 0 0,0 0 0,1 0 0,0 0 0,-1 1 0,1-1 0,0 0 0,-1 0 0,1 1 0,0-1 0,0 0 0,-1 1 0,2-2 0,12-8 0,1 1 0,0 0 0,0 1 0,1 1 0,-1 0 0,2 1 0,19-4 0,46-20 0,-53 15 0,-2-1 0,0-1 0,0-1 0,-2-1 0,0-1 0,-2-1 0,0-2 0,20-25 0,-7 8-1365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08:32:13.1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1747 2235 24575,'-2'200'0,"9"261"0,-6-450 0,19 346 0,-22-107 0,4 527 0,15-526 0,-7-126 0,1-10 0,3 85 0,-14-191 0,15 886 0,-2 145 0,-16-639 0,2-202 0,3 212 0,4-339 0,25 113 0,-1-13 0,-16-64 0,4 0 0,4-1 0,46 127 0,33 46 0,-88-243 0,12 58 0,5 15 0,4-19 0,4-1 0,4-1 0,61 94 0,-84-155 0,2-1 0,1-1 0,1-1 0,1 0 0,2-2 0,0-1 0,1-2 0,1 0 0,31 16 0,21 6 0,1-4 0,104 34 0,-140-61 0,0-1 0,1-2 0,0-2 0,73-1 0,8 5 0,-1 5 0,0 6 0,-1 5 0,195 67 0,278 59 0,-273-78 0,-135-26 0,277 64 0,-271-72 0,194 32 0,-140-39 0,134 9 0,-208-20 0,463 14 0,-228-21 0,-375-11 0,0-2 0,-1-2 0,1-1 0,56-9 0,-69 6 0,-1-2 0,1-1 0,-2 0 0,1-2 0,-1 0 0,0-1 0,-1-2 0,22-14 0,-4-5 0,-1 0 0,-2-3 0,-1 0 0,-1-3 0,53-78 0,109-216 0,-134 208 0,88-258 0,-115 251 0,-5 0 0,16-169 0,-39 248 0,7-105 0,-9-231 0,-7 189 0,3 194 0,1-40 0,-1 0 0,-3 0 0,-1 0 0,-2 1 0,-17-59 0,-4 24 0,-3 1 0,-4 2 0,-75-124 0,82 157 0,-62-75 0,72 99 0,-1 0 0,-1 1 0,-1 1 0,0 1 0,-38-22 0,41 27 0,0 1 0,-1 1 0,0 0 0,-1 2 0,1 0 0,-1 1 0,0 1 0,-1 0 0,1 2 0,-30-1 0,-147-8 0,10-1 0,-1 14 0,-130-4 0,198-10 0,67 5 0,-57 0 0,-865 8 0,944-3 0,-56-9 0,56 5 0,-54-1 0,49 3 0,0-1 0,0-1 0,0-2 0,1-2 0,0 0 0,-38-20 0,22 11 0,17 4 0,1-1 0,1-2 0,-47-35 0,71 48 0,-33-25 0,2-2 0,1-2 0,-37-45 0,55 56 0,1-1 0,1-1 0,1 0 0,1-1 0,-12-32 0,-45-142 0,59 159 0,4 6 0,2 0 0,1-1 0,2 0 0,1 0 0,4-45 0,-9-81 0,-5-76 0,10 113 0,-21-91 0,8 21 0,5 74 0,-16-45 0,2 22 0,0-88 0,13 150 0,7 54 0,-4-57 0,7 52 0,-8-49 0,4 49 0,-1-50 0,7 42 0,-2 1 0,-11-58 0,7 57 0,-1-62 0,5 61 0,-8-55 0,-8-71 0,9 53 0,-3-176 0,4 53 0,-18-215 0,16 268 0,3-143 0,-18-201 0,6 366 0,-17-114 0,15 113 0,-1-13 0,16 151 0,0 0 0,-1 0 0,-2 1 0,-18-39 0,15 41 0,-1 0 0,-2 1 0,-25-31 0,30 42 0,0 1 0,0 0 0,-1 0 0,-1 1 0,1 0 0,-2 1 0,1 1 0,-17-8 0,-62-21 0,-2 4 0,-149-30 0,-203-13 0,286 52 0,98 13 0,-118-19 0,-332-10 0,-345 40 0,821-3 0,-54-9 0,54 5 0,-51-1 0,-12 8 0,39 0 0,0-1 0,-109-17 0,127 11 0,0 2 0,-56 1 0,48 3 0,-52-7 0,-12-6 0,-46-6 0,122 13 0,1 3 0,-1 1 0,-1 1 0,1 3 0,-52 7 0,-180 52 0,249-56 0,1 1 0,0 1 0,0 1 0,1 1 0,-26 16 0,35-19 0,0 1 0,0 0 0,0 1 0,1 0 0,0 1 0,1 0 0,-1 0 0,2 0 0,-1 1 0,-8 19 0,4-5 0,1 1 0,2 0 0,0 1 0,2 0 0,0 0 0,2 0 0,1 0 0,1 43 0,1 19 0,4 82 0,-2-159 0,1 0 0,1 0 0,0 0 0,0 0 0,1-1 0,10 19 0,40 61 0,-22-41 0,-10-16 0,2-1 0,2-1 0,57 53 0,-66-67 0,2-1 0,1 0 0,37 22 0,24 19 0,21 17 0,-8-7 0,-83-58 0,8 8 0,0-2 0,1 0 0,1-2 0,0 0 0,26 12 0,-45-25 0,-1 1 0,1 0 0,-1-1 0,0 0 0,1 1 0,-1-1 0,1 0 0,-1 0 0,1 0 0,-1 0 0,1 0 0,-1 0 0,1 0 0,-1 0 0,0-1 0,1 1 0,-1-1 0,1 1 0,-1-1 0,0 1 0,1-1 0,-1 0 0,0 0 0,0 1 0,1-1 0,-1 0 0,1-1 0,0-1 0,0 0 0,0 0 0,-1-1 0,1 1 0,-1 0 0,1 0 0,-1-1 0,0 1 0,-1-1 0,1 1 0,0-5 0,0-7 0,-1 1 0,0-1 0,-1 0 0,-4-25 0,-9-12 0,-2 0 0,-3 1 0,-1 1 0,-49-84 0,62 122-1365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08:32:13.8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659 1 24575,'-21'1'0,"1"2"0,-1 1 0,1 0 0,-33 12 0,8-2 0,-234 58 0,247-61-273,0 1 0,1 2 0,1 1 0,-44 29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08:32:15.9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24575,'5'2'0,"0"0"0,0 1 0,0-1 0,0 1 0,-1 0 0,1 0 0,-1 0 0,0 1 0,0 0 0,0 0 0,-1 0 0,4 4 0,3 3 0,19 18 0,-15-13 0,1 0 0,1-1 0,0-1 0,1-1 0,1 0 0,0-1 0,31 15 0,-44-25 0,0-1 0,1 0 0,-1 0 0,1 0 0,-1-1 0,1 0 0,-1 0 0,1 0 0,-1-1 0,1 1 0,5-3 0,65-21 0,-12 3 0,-42 16-109,9 0-142,0-2-1,-1-1 1,0-2 0,46-21 0,-60 22-6575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08:32:48.00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2055 3877 24575,'0'1161'0,"13"-943"0,0-19 0,-7-75 0,24 123 0,-13-152 0,-8-54 0,-2 1 0,2 59 0,-1 35 0,42 219 0,-17-153 0,-2 78 0,-5 21 0,8 77 0,-17-255 0,34 126 0,-40-196 0,-3-1 0,3 86 0,-8-87 0,19 149 0,-17-143 0,17 86 0,-2-26 0,13 221 0,-22-234 0,2 42 0,-9-93 0,3 0 0,21 87 0,-15-80 0,11 96 0,4 121 0,12-22 0,-5-54 0,-14-71 0,5-2 0,46 132 0,12-35 0,-60-161 0,61 111 0,-50-117 0,63 79 0,4 4 0,4 43 0,-16-25 0,-62-118 0,1-1 0,2-1 0,2-2 0,2-1 0,1-2 0,80 59 0,-45-48 0,148 71 0,90 12 0,-302-125 0,322 110 0,-229-86 0,117 16 0,0-1 0,25 4 0,2 1 0,284 53 0,-226-48 0,170 8 0,-216-35 0,-225-21 0,46 14 0,1 0 0,159 18 0,117 21 0,-95-23 0,-186-27 0,203 13 0,-68 24 0,-9-2 0,138 11 0,-299-47 0,43 13 0,31 6 0,101 1 0,260 0 0,-420-27 0,-18 0 0,0 0 0,0 2 0,0 2 0,0 1 0,58 15 0,-62-10 0,1-2 0,1-1 0,-1-1 0,35 0 0,138-7 0,-81-1 0,74 5 0,205-5 0,-168-23 0,-157 15 0,-36 5 0,67-2 0,-2 10 0,120-4 0,-158-10 0,-51 7 0,1 2 0,29-3 0,527 4 0,-277 5 0,-274-5 0,-1-1 0,1-1 0,-1-1 0,0-1 0,28-12 0,52-11 0,-50 18 0,0-1 0,-1-3 0,83-35 0,-117 42 0,0-2 0,-1 0 0,0-1 0,-1-1 0,0 0 0,-1-1 0,0-1 0,-1 0 0,-1-1 0,0 0 0,-1-1 0,0-1 0,11-22 0,7-17 0,-3-2 0,-2-1 0,-3-1 0,17-69 0,-24 70 0,27-64 0,-24 77 0,-2-2 0,17-85 0,60-402 0,-62 394 0,82-233 0,-93 317 0,-2 0 0,11-66 0,-23 87 0,3-17 0,-2-1 0,1-57 0,-30-150 0,16 216 0,-18-82 0,13 71 0,6 30 0,0 0 0,-1-44 0,-6-84 0,-1 0 0,15 59 0,0 50 0,-2 1 0,-1-1 0,-11-62 0,4 55 0,2-1 0,3-97 0,3 82 0,-9-77 0,-23-114 0,21 130 0,10-194 0,4 144 0,-3-1612 0,-16 1490 0,6 170 0,-18-116 0,6 67 0,-32-275 0,40 337 0,-33-135 0,-48-113 0,56 225 0,-34-203 0,54 211 0,7-2 0,4-138 0,8-1248 0,-1 1489 0,-11-55 0,-1-23 0,13 90 0,-1-33 0,-12-82 0,0 45 0,11 63 0,-1 0 0,-2 0 0,-1 1 0,-1 0 0,-13-34 0,9 37 0,-2 1 0,0 0 0,-1 1 0,-1 0 0,-30-30 0,-101-83 0,93 89 0,-54-60 0,60 56 0,-2 3 0,-2 2 0,-105-68 0,-92-37 0,148 102 0,-209-65 0,175 68 0,-106-30 0,96 31 0,55 14 0,-93-25 0,-148-16 0,299 64 0,1 2 0,-58-2 0,56 6 0,0-2 0,-49-10 0,51 7 0,-1 1 0,-43-1 0,-32-3 0,-182-33 0,217 29 0,46 7 0,-51-3 0,19 7 0,-232-12 0,83 6 0,32 3 0,74-8 0,53 5 0,-62-1 0,55 9 0,-1-3 0,-66-11 0,-133-13 0,177 21 0,-24-2 0,-113-11 0,127 11 0,-148 6 0,99 4 0,21-5 0,-127 4 0,172 11 0,51-9 0,0 0 0,-28 1 0,23-5 0,-239 15 0,114-8 0,-13 1 0,127-1 0,-47 14 0,14-3 0,41-11 0,1 1 0,0 1 0,0 1 0,1 2 0,1 0 0,0 2 0,0 1 0,1 0 0,1 2 0,1 0 0,1 2 0,-29 32 0,-102 101 0,93-98 0,3 2 0,-54 71 0,-23 48 0,111-149 0,-1 0 0,-1-2 0,-1-1 0,-1-1 0,0 0 0,-2-2 0,-1-2 0,-54 29 0,31-22 0,0-1 0,-1-3 0,-1-2 0,-90 19 0,-11-20 0,-1-7 0,-166-9 0,163-4 0,84-2 0,0-4 0,0-3 0,-88-25 0,43 9 0,-571-101 0,641 121 0,-423-49 0,251 47 0,-19-2 0,52-1 0,-222 15 0,351 2 0,-72 15 0,-32 4 0,10-18 0,-54 5 0,149-5 0,1 3 0,-1 3 0,-78 26 0,-324 152 0,443-182 0,-78 36 0,-139 90 0,204-115 0,7-5 0,0 0 0,1 2 0,1 0 0,-33 35 0,39-36 0,1 1 0,1 0 0,0 1 0,1 1 0,1 0 0,0 0 0,2 1 0,0 0 0,1 1 0,1 0 0,1 0 0,-4 23 0,-1 16 0,4 0 0,-2 82 0,9-122 0,-1 10 0,2 0 0,0 0 0,2 0 0,1-1 0,2 1 0,11 36 0,24 41 0,93 171 0,-102-222 0,4-2 0,51 62 0,26-2 0,-32-34 0,225 195 0,-236-228 0,-53-36 0,0 1 0,29 23 0,-46-33 0,1 0 0,-1 0 0,1 0 0,0 0 0,0 0 0,0 0 0,-1-1 0,1 1 0,0 0 0,0 0 0,0-1 0,0 1 0,0-1 0,0 1 0,0-1 0,0 1 0,1-1 0,-1 0 0,0 0 0,0 1 0,0-1 0,0 0 0,0 0 0,1 0 0,-1 0 0,0 0 0,0 0 0,0-1 0,1 1 0,-1-2 0,0 1 0,0-1 0,0 1 0,0-1 0,-1 1 0,1-1 0,-1 0 0,0 1 0,1-1 0,-1 0 0,0 0 0,0 1 0,0-1 0,0 0 0,0 1 0,-1-4 0,-1-11 0,0 1 0,-1-1 0,-7-16 0,-3-4 0,-2 1 0,-2 0 0,-1 1 0,-1 1 0,-34-43 0,-23-41 0,22 32 0,45 77 0,8 17 0,8 24 0,26 46 0,3 0 0,55 87 0,-43-80 0,6 5-11,-25-43-666,41 90 0,-63-119-6149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08:32:48.86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871 0 24575,'-5'0'0,"-5"0"0,-14 0 0,-25 0 0,-22 0 0,-24 5 0,-1 0 0,2 5 0,5 5 0,0-1 0,6 3 0,13-3 0,14-3 0,17-3-8191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5T08:32:51.40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21 24575,'5'0'0,"0"1"0,0 0 0,0 1 0,-1-1 0,1 1 0,-1 0 0,1 0 0,-1 0 0,0 1 0,0 0 0,5 3 0,15 9 0,181 79 0,64 35 0,-232-109 0,1-2 0,63 23 0,-99-41 0,0 1 0,0-1 0,-1 0 0,1 0 0,0 0 0,0 0 0,0 0 0,0 0 0,0-1 0,0 1 0,0-1 0,-1 1 0,1-1 0,0 0 0,0 1 0,-1-1 0,1 0 0,0 0 0,-1 0 0,1 0 0,-1-1 0,1 1 0,-1 0 0,0-1 0,2-1 0,31-47 0,-21 28 0,39-59 0,-38 56 0,1 1 0,2 0 0,0 1 0,23-23 0,11-4-1365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FFF6C6-6D86-21E6-095D-D1E79370D8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E81FFB3-D6DC-072F-40D7-EAA01D5181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292516F-1C89-EC57-4612-601506CBE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45570-32BD-4900-A10D-577745021B79}" type="datetimeFigureOut">
              <a:rPr lang="zh-TW" altLang="en-US" smtClean="0"/>
              <a:t>2025/7/5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4AC4554-272F-F580-0DB4-D5B32BD85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321A0B9-57FF-F824-0CA6-8D2534752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4FD7-5E39-4A51-ADF5-FBDDF57147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9274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1CC227-5613-7E30-6BF8-0BF0BB698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228DC56-8845-4BA3-C97C-F8274243EA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55EC08D-4621-6547-5C78-851767FD6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45570-32BD-4900-A10D-577745021B79}" type="datetimeFigureOut">
              <a:rPr lang="zh-TW" altLang="en-US" smtClean="0"/>
              <a:t>2025/7/5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23711D5-163B-94B6-07AA-A4D8ADCB9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311A9A6-F46E-D0F4-FB9D-2A9B19C9D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4FD7-5E39-4A51-ADF5-FBDDF57147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2919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50530DD-457E-5DD9-02A3-DB028413F2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CF2DE44-76BF-F9CD-7AE2-3B293BF936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6DF2C6E-6C05-0D3E-B025-436B3E124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45570-32BD-4900-A10D-577745021B79}" type="datetimeFigureOut">
              <a:rPr lang="zh-TW" altLang="en-US" smtClean="0"/>
              <a:t>2025/7/5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A7791EA-97D9-C902-2D6F-9EC778695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AB441B1-C9A2-B4AA-4150-DF3CE44EB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4FD7-5E39-4A51-ADF5-FBDDF57147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9879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0BA643-16F5-64CE-32F7-ADD0B0838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01773A-7F16-A857-5960-9605B98AB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2A55F81-A74D-EAB8-6826-FDE020F0E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45570-32BD-4900-A10D-577745021B79}" type="datetimeFigureOut">
              <a:rPr lang="zh-TW" altLang="en-US" smtClean="0"/>
              <a:t>2025/7/5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366FEB2-E9FA-4274-12DB-E5EB8976A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2D9BAFE-6F4D-5672-718E-33A1F6541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4FD7-5E39-4A51-ADF5-FBDDF57147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8563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C36D89-A4ED-2714-58F3-7842D9DA6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ACEB7FD-EFC7-0F8E-48DB-9D08718D6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F69157D-85E8-B4F9-14A3-8D366E55D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45570-32BD-4900-A10D-577745021B79}" type="datetimeFigureOut">
              <a:rPr lang="zh-TW" altLang="en-US" smtClean="0"/>
              <a:t>2025/7/5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93D7C00-DE7B-F198-A011-6A0099FAD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F97E72E-F466-5B20-4154-FDD6443B4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4FD7-5E39-4A51-ADF5-FBDDF57147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8099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A4C9B7-9DC2-57AE-44AF-3F7ACF4C0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520A68A-9090-EB65-79A5-63D6B30EC7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47D9C4A-E0A5-8C93-F382-2732857C32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1CDD6E7-6D25-CC5B-3486-BD6FD9DBE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45570-32BD-4900-A10D-577745021B79}" type="datetimeFigureOut">
              <a:rPr lang="zh-TW" altLang="en-US" smtClean="0"/>
              <a:t>2025/7/5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9F75682-9013-0D8B-A103-7C69AC683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99D89CF-5039-42DC-640E-A6E8FC41B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4FD7-5E39-4A51-ADF5-FBDDF57147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304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57AFDA-25AE-A2B0-AAC0-8618BEAAE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7BE5F03-80BF-3D3D-855F-ABEAE3D1A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A9AF6DC-46C0-1B52-1F83-E73CE22DF3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485C72E-C22F-6AB5-62C0-2F68CA062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A8B3BE2-F529-A9A2-5976-098E1DB0EF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62EEFAD-3A52-769C-14D3-8AD07FE73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45570-32BD-4900-A10D-577745021B79}" type="datetimeFigureOut">
              <a:rPr lang="zh-TW" altLang="en-US" smtClean="0"/>
              <a:t>2025/7/5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B96CC3B-35EA-FFEA-FB1B-CF70156FC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5C742DD-DDF0-970B-0C54-833C2E41F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4FD7-5E39-4A51-ADF5-FBDDF57147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9451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A163F1-57EA-C5BA-2F61-3B5D5A7B0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8E11524-3F46-8C1D-F237-19878C170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45570-32BD-4900-A10D-577745021B79}" type="datetimeFigureOut">
              <a:rPr lang="zh-TW" altLang="en-US" smtClean="0"/>
              <a:t>2025/7/5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5CE0A18-C8E5-1F42-4F47-A30426932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08D4F88-3DF0-3F1A-5C24-3887EE50A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4FD7-5E39-4A51-ADF5-FBDDF57147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0075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9357CBE-22ED-B0D1-C1D1-1BB0D4590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45570-32BD-4900-A10D-577745021B79}" type="datetimeFigureOut">
              <a:rPr lang="zh-TW" altLang="en-US" smtClean="0"/>
              <a:t>2025/7/5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54BED2B-28EA-F169-95F6-EA8943412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F091738-704E-276E-8909-F0D102004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4FD7-5E39-4A51-ADF5-FBDDF57147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7113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63ABF2-086C-0BF2-5799-4ACB32ECA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E6497C-92E0-ADEB-898E-8E69F8C16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6C3FC4D-DB5E-D420-B29D-F4E6E97324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8C85F34-C656-915C-D6A9-95B0C96AC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45570-32BD-4900-A10D-577745021B79}" type="datetimeFigureOut">
              <a:rPr lang="zh-TW" altLang="en-US" smtClean="0"/>
              <a:t>2025/7/5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9BF6BF3-19B5-8168-6239-A185271FB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FEDBC5A-65A3-EC50-BE57-FAFB6F5B4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4FD7-5E39-4A51-ADF5-FBDDF57147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1839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E543C9-F546-0AA0-58D1-E841B535B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305DE00-8C17-8960-83EF-C71F235B86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3B4A3CE-4C13-FAA9-F142-7701A992EC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3C98B41-D9A7-9C23-BEE1-447EF1510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45570-32BD-4900-A10D-577745021B79}" type="datetimeFigureOut">
              <a:rPr lang="zh-TW" altLang="en-US" smtClean="0"/>
              <a:t>2025/7/5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8F09403-8D67-04F3-F375-E7D5F39AF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8D3129A-6B80-6E17-F06A-6ABFF9118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84FD7-5E39-4A51-ADF5-FBDDF57147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6274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9C3BB3F-94FC-CA39-9FC1-A376999F8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21F9453-AACC-0D5B-E869-20A14C2788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D0432D8-B776-629C-5E00-1C3ECA29EC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345570-32BD-4900-A10D-577745021B79}" type="datetimeFigureOut">
              <a:rPr lang="zh-TW" altLang="en-US" smtClean="0"/>
              <a:t>2025/7/5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33A36E6-5190-F0C7-5AEF-684BADC4B6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CFD581B-18FD-876D-2B1F-BA6B78111D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884FD7-5E39-4A51-ADF5-FBDDF57147D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937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customXml" Target="../ink/ink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customXml" Target="../ink/ink9.xml"/><Relationship Id="rId18" Type="http://schemas.openxmlformats.org/officeDocument/2006/relationships/image" Target="../media/image28.png"/><Relationship Id="rId3" Type="http://schemas.openxmlformats.org/officeDocument/2006/relationships/customXml" Target="../ink/ink4.xml"/><Relationship Id="rId21" Type="http://schemas.openxmlformats.org/officeDocument/2006/relationships/customXml" Target="../ink/ink13.xml"/><Relationship Id="rId7" Type="http://schemas.openxmlformats.org/officeDocument/2006/relationships/customXml" Target="../ink/ink6.xml"/><Relationship Id="rId12" Type="http://schemas.openxmlformats.org/officeDocument/2006/relationships/image" Target="../media/image25.png"/><Relationship Id="rId17" Type="http://schemas.openxmlformats.org/officeDocument/2006/relationships/customXml" Target="../ink/ink11.xml"/><Relationship Id="rId2" Type="http://schemas.openxmlformats.org/officeDocument/2006/relationships/image" Target="../media/image1.png"/><Relationship Id="rId16" Type="http://schemas.openxmlformats.org/officeDocument/2006/relationships/image" Target="../media/image27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customXml" Target="../ink/ink8.xml"/><Relationship Id="rId5" Type="http://schemas.openxmlformats.org/officeDocument/2006/relationships/customXml" Target="../ink/ink5.xml"/><Relationship Id="rId15" Type="http://schemas.openxmlformats.org/officeDocument/2006/relationships/customXml" Target="../ink/ink10.xml"/><Relationship Id="rId10" Type="http://schemas.openxmlformats.org/officeDocument/2006/relationships/image" Target="../media/image24.png"/><Relationship Id="rId19" Type="http://schemas.openxmlformats.org/officeDocument/2006/relationships/customXml" Target="../ink/ink12.xml"/><Relationship Id="rId4" Type="http://schemas.openxmlformats.org/officeDocument/2006/relationships/image" Target="../media/image21.png"/><Relationship Id="rId9" Type="http://schemas.openxmlformats.org/officeDocument/2006/relationships/customXml" Target="../ink/ink7.xml"/><Relationship Id="rId14" Type="http://schemas.openxmlformats.org/officeDocument/2006/relationships/image" Target="../media/image26.png"/><Relationship Id="rId22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customXml" Target="../ink/ink19.xml"/><Relationship Id="rId18" Type="http://schemas.openxmlformats.org/officeDocument/2006/relationships/image" Target="../media/image31.png"/><Relationship Id="rId3" Type="http://schemas.openxmlformats.org/officeDocument/2006/relationships/customXml" Target="../ink/ink14.xml"/><Relationship Id="rId21" Type="http://schemas.openxmlformats.org/officeDocument/2006/relationships/customXml" Target="../ink/ink23.xml"/><Relationship Id="rId7" Type="http://schemas.openxmlformats.org/officeDocument/2006/relationships/customXml" Target="../ink/ink16.xml"/><Relationship Id="rId12" Type="http://schemas.openxmlformats.org/officeDocument/2006/relationships/image" Target="../media/image28.png"/><Relationship Id="rId17" Type="http://schemas.openxmlformats.org/officeDocument/2006/relationships/customXml" Target="../ink/ink21.xml"/><Relationship Id="rId2" Type="http://schemas.openxmlformats.org/officeDocument/2006/relationships/image" Target="../media/image1.png"/><Relationship Id="rId16" Type="http://schemas.openxmlformats.org/officeDocument/2006/relationships/image" Target="../media/image30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customXml" Target="../ink/ink18.xml"/><Relationship Id="rId5" Type="http://schemas.openxmlformats.org/officeDocument/2006/relationships/customXml" Target="../ink/ink15.xml"/><Relationship Id="rId15" Type="http://schemas.openxmlformats.org/officeDocument/2006/relationships/customXml" Target="../ink/ink20.xml"/><Relationship Id="rId10" Type="http://schemas.openxmlformats.org/officeDocument/2006/relationships/image" Target="../media/image27.png"/><Relationship Id="rId19" Type="http://schemas.openxmlformats.org/officeDocument/2006/relationships/customXml" Target="../ink/ink22.xml"/><Relationship Id="rId4" Type="http://schemas.openxmlformats.org/officeDocument/2006/relationships/image" Target="../media/image21.png"/><Relationship Id="rId9" Type="http://schemas.openxmlformats.org/officeDocument/2006/relationships/customXml" Target="../ink/ink17.xml"/><Relationship Id="rId14" Type="http://schemas.openxmlformats.org/officeDocument/2006/relationships/image" Target="../media/image29.png"/><Relationship Id="rId22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5B539952-2068-A8FF-DB52-07F1D064383F}"/>
              </a:ext>
            </a:extLst>
          </p:cNvPr>
          <p:cNvSpPr txBox="1"/>
          <p:nvPr/>
        </p:nvSpPr>
        <p:spPr>
          <a:xfrm>
            <a:off x="553285" y="245982"/>
            <a:ext cx="13285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Microsoft GothicNeo" panose="020B0500000101010101" pitchFamily="34" charset="-127"/>
              </a:rPr>
              <a:t>Write register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  <a:cs typeface="Microsoft GothicNeo" panose="020B0500000101010101" pitchFamily="34" charset="-127"/>
            </a:endParaRP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37586B94-7C0E-8E27-56F9-06E71839EF2C}"/>
              </a:ext>
            </a:extLst>
          </p:cNvPr>
          <p:cNvGrpSpPr/>
          <p:nvPr/>
        </p:nvGrpSpPr>
        <p:grpSpPr>
          <a:xfrm>
            <a:off x="0" y="648500"/>
            <a:ext cx="12192000" cy="5560999"/>
            <a:chOff x="0" y="648500"/>
            <a:chExt cx="12192000" cy="5560999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0CF34DE4-B834-DAB1-CBC8-6F09E5B6DE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648500"/>
              <a:ext cx="12192000" cy="5560999"/>
            </a:xfrm>
            <a:prstGeom prst="rect">
              <a:avLst/>
            </a:prstGeom>
          </p:spPr>
        </p:pic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6F65A393-EE7B-76BB-771B-629937AADA87}"/>
                </a:ext>
              </a:extLst>
            </p:cNvPr>
            <p:cNvGrpSpPr/>
            <p:nvPr/>
          </p:nvGrpSpPr>
          <p:grpSpPr>
            <a:xfrm>
              <a:off x="1614865" y="1246509"/>
              <a:ext cx="3678480" cy="4018680"/>
              <a:chOff x="1614865" y="1246509"/>
              <a:chExt cx="3678480" cy="40186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">
                <p14:nvContentPartPr>
                  <p14:cNvPr id="7" name="筆跡 6">
                    <a:extLst>
                      <a:ext uri="{FF2B5EF4-FFF2-40B4-BE49-F238E27FC236}">
                        <a16:creationId xmlns:a16="http://schemas.microsoft.com/office/drawing/2014/main" id="{5EC2721E-B158-D075-1FD2-DA81D7782E95}"/>
                      </a:ext>
                    </a:extLst>
                  </p14:cNvPr>
                  <p14:cNvContentPartPr/>
                  <p14:nvPr/>
                </p14:nvContentPartPr>
                <p14:xfrm>
                  <a:off x="1614865" y="1246509"/>
                  <a:ext cx="3678480" cy="4018680"/>
                </p14:xfrm>
              </p:contentPart>
            </mc:Choice>
            <mc:Fallback xmlns="">
              <p:pic>
                <p:nvPicPr>
                  <p:cNvPr id="7" name="筆跡 6">
                    <a:extLst>
                      <a:ext uri="{FF2B5EF4-FFF2-40B4-BE49-F238E27FC236}">
                        <a16:creationId xmlns:a16="http://schemas.microsoft.com/office/drawing/2014/main" id="{5EC2721E-B158-D075-1FD2-DA81D7782E95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1597225" y="1228509"/>
                    <a:ext cx="3714120" cy="4054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">
                <p14:nvContentPartPr>
                  <p14:cNvPr id="8" name="筆跡 7">
                    <a:extLst>
                      <a:ext uri="{FF2B5EF4-FFF2-40B4-BE49-F238E27FC236}">
                        <a16:creationId xmlns:a16="http://schemas.microsoft.com/office/drawing/2014/main" id="{8065B7DF-0AB9-CF39-EB25-465B5F6A7866}"/>
                      </a:ext>
                    </a:extLst>
                  </p14:cNvPr>
                  <p14:cNvContentPartPr/>
                  <p14:nvPr/>
                </p14:nvContentPartPr>
                <p14:xfrm>
                  <a:off x="1824025" y="1782189"/>
                  <a:ext cx="290880" cy="113760"/>
                </p14:xfrm>
              </p:contentPart>
            </mc:Choice>
            <mc:Fallback xmlns="">
              <p:pic>
                <p:nvPicPr>
                  <p:cNvPr id="8" name="筆跡 7">
                    <a:extLst>
                      <a:ext uri="{FF2B5EF4-FFF2-40B4-BE49-F238E27FC236}">
                        <a16:creationId xmlns:a16="http://schemas.microsoft.com/office/drawing/2014/main" id="{8065B7DF-0AB9-CF39-EB25-465B5F6A7866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1806385" y="1764549"/>
                    <a:ext cx="326520" cy="149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11" name="筆跡 10">
                    <a:extLst>
                      <a:ext uri="{FF2B5EF4-FFF2-40B4-BE49-F238E27FC236}">
                        <a16:creationId xmlns:a16="http://schemas.microsoft.com/office/drawing/2014/main" id="{900A8F7C-A233-A695-A770-CA5654274824}"/>
                      </a:ext>
                    </a:extLst>
                  </p14:cNvPr>
                  <p14:cNvContentPartPr/>
                  <p14:nvPr/>
                </p14:nvContentPartPr>
                <p14:xfrm>
                  <a:off x="2096545" y="2236509"/>
                  <a:ext cx="492480" cy="135720"/>
                </p14:xfrm>
              </p:contentPart>
            </mc:Choice>
            <mc:Fallback xmlns="">
              <p:pic>
                <p:nvPicPr>
                  <p:cNvPr id="11" name="筆跡 10">
                    <a:extLst>
                      <a:ext uri="{FF2B5EF4-FFF2-40B4-BE49-F238E27FC236}">
                        <a16:creationId xmlns:a16="http://schemas.microsoft.com/office/drawing/2014/main" id="{900A8F7C-A233-A695-A770-CA5654274824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2078905" y="2218869"/>
                    <a:ext cx="528120" cy="1713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785992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F5B5CD-9253-6FEF-E324-ECAC0CAF35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195B93DC-1451-CCA1-E207-9AE68E876E85}"/>
              </a:ext>
            </a:extLst>
          </p:cNvPr>
          <p:cNvSpPr txBox="1"/>
          <p:nvPr/>
        </p:nvSpPr>
        <p:spPr>
          <a:xfrm>
            <a:off x="553285" y="245982"/>
            <a:ext cx="1858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Microsoft GothicNeo" panose="020B0500000101010101" pitchFamily="34" charset="-127"/>
              </a:rPr>
              <a:t>Read 1 byte register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  <a:cs typeface="Microsoft GothicNeo" panose="020B0500000101010101" pitchFamily="34" charset="-127"/>
            </a:endParaRPr>
          </a:p>
        </p:txBody>
      </p: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F803C59F-4D2D-3EAE-618A-C7B693E5309A}"/>
              </a:ext>
            </a:extLst>
          </p:cNvPr>
          <p:cNvGrpSpPr/>
          <p:nvPr/>
        </p:nvGrpSpPr>
        <p:grpSpPr>
          <a:xfrm>
            <a:off x="0" y="648500"/>
            <a:ext cx="12192000" cy="5560999"/>
            <a:chOff x="0" y="648500"/>
            <a:chExt cx="12192000" cy="5560999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99B656C3-CAF6-EEC2-8085-D0871AF854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648500"/>
              <a:ext cx="12192000" cy="5560999"/>
            </a:xfrm>
            <a:prstGeom prst="rect">
              <a:avLst/>
            </a:prstGeom>
          </p:spPr>
        </p:pic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C2BE210F-2F45-C26E-ACCA-755AA1496610}"/>
                </a:ext>
              </a:extLst>
            </p:cNvPr>
            <p:cNvGrpSpPr/>
            <p:nvPr/>
          </p:nvGrpSpPr>
          <p:grpSpPr>
            <a:xfrm>
              <a:off x="1633945" y="1282869"/>
              <a:ext cx="3400920" cy="4017600"/>
              <a:chOff x="1633945" y="1282869"/>
              <a:chExt cx="3400920" cy="4017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">
                <p14:nvContentPartPr>
                  <p14:cNvPr id="2" name="筆跡 1">
                    <a:extLst>
                      <a:ext uri="{FF2B5EF4-FFF2-40B4-BE49-F238E27FC236}">
                        <a16:creationId xmlns:a16="http://schemas.microsoft.com/office/drawing/2014/main" id="{D772D80B-19E4-8FEA-C4F1-A29EE92A76AA}"/>
                      </a:ext>
                    </a:extLst>
                  </p14:cNvPr>
                  <p14:cNvContentPartPr/>
                  <p14:nvPr/>
                </p14:nvContentPartPr>
                <p14:xfrm>
                  <a:off x="1633945" y="1282869"/>
                  <a:ext cx="3400920" cy="4017600"/>
                </p14:xfrm>
              </p:contentPart>
            </mc:Choice>
            <mc:Fallback xmlns="">
              <p:pic>
                <p:nvPicPr>
                  <p:cNvPr id="2" name="筆跡 1">
                    <a:extLst>
                      <a:ext uri="{FF2B5EF4-FFF2-40B4-BE49-F238E27FC236}">
                        <a16:creationId xmlns:a16="http://schemas.microsoft.com/office/drawing/2014/main" id="{D772D80B-19E4-8FEA-C4F1-A29EE92A76AA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1616305" y="1264869"/>
                    <a:ext cx="3436560" cy="4053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">
                <p14:nvContentPartPr>
                  <p14:cNvPr id="3" name="筆跡 2">
                    <a:extLst>
                      <a:ext uri="{FF2B5EF4-FFF2-40B4-BE49-F238E27FC236}">
                        <a16:creationId xmlns:a16="http://schemas.microsoft.com/office/drawing/2014/main" id="{B44D5834-D233-926D-B732-4AC09124E7C7}"/>
                      </a:ext>
                    </a:extLst>
                  </p14:cNvPr>
                  <p14:cNvContentPartPr/>
                  <p14:nvPr/>
                </p14:nvContentPartPr>
                <p14:xfrm>
                  <a:off x="1730065" y="1856349"/>
                  <a:ext cx="237240" cy="76320"/>
                </p14:xfrm>
              </p:contentPart>
            </mc:Choice>
            <mc:Fallback xmlns="">
              <p:pic>
                <p:nvPicPr>
                  <p:cNvPr id="3" name="筆跡 2">
                    <a:extLst>
                      <a:ext uri="{FF2B5EF4-FFF2-40B4-BE49-F238E27FC236}">
                        <a16:creationId xmlns:a16="http://schemas.microsoft.com/office/drawing/2014/main" id="{B44D5834-D233-926D-B732-4AC09124E7C7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1712425" y="1838709"/>
                    <a:ext cx="272880" cy="11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9" name="筆跡 8">
                    <a:extLst>
                      <a:ext uri="{FF2B5EF4-FFF2-40B4-BE49-F238E27FC236}">
                        <a16:creationId xmlns:a16="http://schemas.microsoft.com/office/drawing/2014/main" id="{DD6EE1A2-1716-E774-9CD0-BA6551543A94}"/>
                      </a:ext>
                    </a:extLst>
                  </p14:cNvPr>
                  <p14:cNvContentPartPr/>
                  <p14:nvPr/>
                </p14:nvContentPartPr>
                <p14:xfrm>
                  <a:off x="2170345" y="2272149"/>
                  <a:ext cx="255240" cy="78480"/>
                </p14:xfrm>
              </p:contentPart>
            </mc:Choice>
            <mc:Fallback xmlns="">
              <p:pic>
                <p:nvPicPr>
                  <p:cNvPr id="9" name="筆跡 8">
                    <a:extLst>
                      <a:ext uri="{FF2B5EF4-FFF2-40B4-BE49-F238E27FC236}">
                        <a16:creationId xmlns:a16="http://schemas.microsoft.com/office/drawing/2014/main" id="{DD6EE1A2-1716-E774-9CD0-BA6551543A94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2152345" y="2254149"/>
                    <a:ext cx="290880" cy="1141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5F72F28B-F161-F6E6-3ECA-A11EF34A656B}"/>
                </a:ext>
              </a:extLst>
            </p:cNvPr>
            <p:cNvGrpSpPr/>
            <p:nvPr/>
          </p:nvGrpSpPr>
          <p:grpSpPr>
            <a:xfrm>
              <a:off x="1264585" y="747189"/>
              <a:ext cx="5404680" cy="5055480"/>
              <a:chOff x="1264585" y="747189"/>
              <a:chExt cx="5404680" cy="50554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14" name="筆跡 13">
                    <a:extLst>
                      <a:ext uri="{FF2B5EF4-FFF2-40B4-BE49-F238E27FC236}">
                        <a16:creationId xmlns:a16="http://schemas.microsoft.com/office/drawing/2014/main" id="{BA373529-B7E2-81CB-1360-931B37BB0954}"/>
                      </a:ext>
                    </a:extLst>
                  </p14:cNvPr>
                  <p14:cNvContentPartPr/>
                  <p14:nvPr/>
                </p14:nvContentPartPr>
                <p14:xfrm>
                  <a:off x="1264585" y="747189"/>
                  <a:ext cx="5404680" cy="5055480"/>
                </p14:xfrm>
              </p:contentPart>
            </mc:Choice>
            <mc:Fallback xmlns="">
              <p:pic>
                <p:nvPicPr>
                  <p:cNvPr id="14" name="筆跡 13">
                    <a:extLst>
                      <a:ext uri="{FF2B5EF4-FFF2-40B4-BE49-F238E27FC236}">
                        <a16:creationId xmlns:a16="http://schemas.microsoft.com/office/drawing/2014/main" id="{BA373529-B7E2-81CB-1360-931B37BB0954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1246585" y="729189"/>
                    <a:ext cx="5440320" cy="5091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15" name="筆跡 14">
                    <a:extLst>
                      <a:ext uri="{FF2B5EF4-FFF2-40B4-BE49-F238E27FC236}">
                        <a16:creationId xmlns:a16="http://schemas.microsoft.com/office/drawing/2014/main" id="{D362F13B-58F2-DA59-9245-55AE5A0BA184}"/>
                      </a:ext>
                    </a:extLst>
                  </p14:cNvPr>
                  <p14:cNvContentPartPr/>
                  <p14:nvPr/>
                </p14:nvContentPartPr>
                <p14:xfrm>
                  <a:off x="1358185" y="2078109"/>
                  <a:ext cx="313560" cy="36000"/>
                </p14:xfrm>
              </p:contentPart>
            </mc:Choice>
            <mc:Fallback xmlns="">
              <p:pic>
                <p:nvPicPr>
                  <p:cNvPr id="15" name="筆跡 14">
                    <a:extLst>
                      <a:ext uri="{FF2B5EF4-FFF2-40B4-BE49-F238E27FC236}">
                        <a16:creationId xmlns:a16="http://schemas.microsoft.com/office/drawing/2014/main" id="{D362F13B-58F2-DA59-9245-55AE5A0BA184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1340545" y="2060109"/>
                    <a:ext cx="349200" cy="71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17" name="筆跡 16">
                    <a:extLst>
                      <a:ext uri="{FF2B5EF4-FFF2-40B4-BE49-F238E27FC236}">
                        <a16:creationId xmlns:a16="http://schemas.microsoft.com/office/drawing/2014/main" id="{1EAE2800-35B4-1FE9-9604-2468B9C44A49}"/>
                      </a:ext>
                    </a:extLst>
                  </p14:cNvPr>
                  <p14:cNvContentPartPr/>
                  <p14:nvPr/>
                </p14:nvContentPartPr>
                <p14:xfrm>
                  <a:off x="1754905" y="2273949"/>
                  <a:ext cx="371880" cy="131040"/>
                </p14:xfrm>
              </p:contentPart>
            </mc:Choice>
            <mc:Fallback xmlns="">
              <p:pic>
                <p:nvPicPr>
                  <p:cNvPr id="17" name="筆跡 16">
                    <a:extLst>
                      <a:ext uri="{FF2B5EF4-FFF2-40B4-BE49-F238E27FC236}">
                        <a16:creationId xmlns:a16="http://schemas.microsoft.com/office/drawing/2014/main" id="{1EAE2800-35B4-1FE9-9604-2468B9C44A49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1736905" y="2256309"/>
                    <a:ext cx="407520" cy="1666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1" name="群組 20">
              <a:extLst>
                <a:ext uri="{FF2B5EF4-FFF2-40B4-BE49-F238E27FC236}">
                  <a16:creationId xmlns:a16="http://schemas.microsoft.com/office/drawing/2014/main" id="{08D77C4B-1628-2674-06F6-91B69A04A133}"/>
                </a:ext>
              </a:extLst>
            </p:cNvPr>
            <p:cNvGrpSpPr/>
            <p:nvPr/>
          </p:nvGrpSpPr>
          <p:grpSpPr>
            <a:xfrm>
              <a:off x="6065905" y="4960989"/>
              <a:ext cx="299880" cy="338400"/>
              <a:chOff x="6065905" y="4960989"/>
              <a:chExt cx="299880" cy="3384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19" name="筆跡 18">
                    <a:extLst>
                      <a:ext uri="{FF2B5EF4-FFF2-40B4-BE49-F238E27FC236}">
                        <a16:creationId xmlns:a16="http://schemas.microsoft.com/office/drawing/2014/main" id="{9C7BF3AC-DF96-4201-BDBD-DD4D18B054A1}"/>
                      </a:ext>
                    </a:extLst>
                  </p14:cNvPr>
                  <p14:cNvContentPartPr/>
                  <p14:nvPr/>
                </p14:nvContentPartPr>
                <p14:xfrm>
                  <a:off x="6065905" y="4960989"/>
                  <a:ext cx="250560" cy="338400"/>
                </p14:xfrm>
              </p:contentPart>
            </mc:Choice>
            <mc:Fallback xmlns="">
              <p:pic>
                <p:nvPicPr>
                  <p:cNvPr id="19" name="筆跡 18">
                    <a:extLst>
                      <a:ext uri="{FF2B5EF4-FFF2-40B4-BE49-F238E27FC236}">
                        <a16:creationId xmlns:a16="http://schemas.microsoft.com/office/drawing/2014/main" id="{9C7BF3AC-DF96-4201-BDBD-DD4D18B054A1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6047905" y="4943349"/>
                    <a:ext cx="286200" cy="374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20" name="筆跡 19">
                    <a:extLst>
                      <a:ext uri="{FF2B5EF4-FFF2-40B4-BE49-F238E27FC236}">
                        <a16:creationId xmlns:a16="http://schemas.microsoft.com/office/drawing/2014/main" id="{D50C02F1-7BFB-DE49-5590-EC3D34955097}"/>
                      </a:ext>
                    </a:extLst>
                  </p14:cNvPr>
                  <p14:cNvContentPartPr/>
                  <p14:nvPr/>
                </p14:nvContentPartPr>
                <p14:xfrm>
                  <a:off x="6354625" y="5237109"/>
                  <a:ext cx="11160" cy="7560"/>
                </p14:xfrm>
              </p:contentPart>
            </mc:Choice>
            <mc:Fallback xmlns="">
              <p:pic>
                <p:nvPicPr>
                  <p:cNvPr id="20" name="筆跡 19">
                    <a:extLst>
                      <a:ext uri="{FF2B5EF4-FFF2-40B4-BE49-F238E27FC236}">
                        <a16:creationId xmlns:a16="http://schemas.microsoft.com/office/drawing/2014/main" id="{D50C02F1-7BFB-DE49-5590-EC3D34955097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6336625" y="5219109"/>
                    <a:ext cx="46800" cy="432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4" name="群組 23">
              <a:extLst>
                <a:ext uri="{FF2B5EF4-FFF2-40B4-BE49-F238E27FC236}">
                  <a16:creationId xmlns:a16="http://schemas.microsoft.com/office/drawing/2014/main" id="{A9E0DABF-33A8-AC66-12DD-E6BA48AE57EA}"/>
                </a:ext>
              </a:extLst>
            </p:cNvPr>
            <p:cNvGrpSpPr/>
            <p:nvPr/>
          </p:nvGrpSpPr>
          <p:grpSpPr>
            <a:xfrm>
              <a:off x="4386865" y="4858029"/>
              <a:ext cx="87120" cy="272880"/>
              <a:chOff x="4386865" y="4858029"/>
              <a:chExt cx="87120" cy="2728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22" name="筆跡 21">
                    <a:extLst>
                      <a:ext uri="{FF2B5EF4-FFF2-40B4-BE49-F238E27FC236}">
                        <a16:creationId xmlns:a16="http://schemas.microsoft.com/office/drawing/2014/main" id="{C6025A04-6C14-9517-18F9-6168942C698C}"/>
                      </a:ext>
                    </a:extLst>
                  </p14:cNvPr>
                  <p14:cNvContentPartPr/>
                  <p14:nvPr/>
                </p14:nvContentPartPr>
                <p14:xfrm>
                  <a:off x="4386865" y="4858029"/>
                  <a:ext cx="3960" cy="272880"/>
                </p14:xfrm>
              </p:contentPart>
            </mc:Choice>
            <mc:Fallback xmlns="">
              <p:pic>
                <p:nvPicPr>
                  <p:cNvPr id="22" name="筆跡 21">
                    <a:extLst>
                      <a:ext uri="{FF2B5EF4-FFF2-40B4-BE49-F238E27FC236}">
                        <a16:creationId xmlns:a16="http://schemas.microsoft.com/office/drawing/2014/main" id="{C6025A04-6C14-9517-18F9-6168942C698C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4369225" y="4840389"/>
                    <a:ext cx="39600" cy="308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23" name="筆跡 22">
                    <a:extLst>
                      <a:ext uri="{FF2B5EF4-FFF2-40B4-BE49-F238E27FC236}">
                        <a16:creationId xmlns:a16="http://schemas.microsoft.com/office/drawing/2014/main" id="{2FC3EA98-DC33-D4D7-12CD-46DA1C0D2F2D}"/>
                      </a:ext>
                    </a:extLst>
                  </p14:cNvPr>
                  <p14:cNvContentPartPr/>
                  <p14:nvPr/>
                </p14:nvContentPartPr>
                <p14:xfrm>
                  <a:off x="4470025" y="5107509"/>
                  <a:ext cx="3960" cy="1800"/>
                </p14:xfrm>
              </p:contentPart>
            </mc:Choice>
            <mc:Fallback xmlns="">
              <p:pic>
                <p:nvPicPr>
                  <p:cNvPr id="23" name="筆跡 22">
                    <a:extLst>
                      <a:ext uri="{FF2B5EF4-FFF2-40B4-BE49-F238E27FC236}">
                        <a16:creationId xmlns:a16="http://schemas.microsoft.com/office/drawing/2014/main" id="{2FC3EA98-DC33-D4D7-12CD-46DA1C0D2F2D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4452385" y="5089509"/>
                    <a:ext cx="39600" cy="374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909833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A19831-9074-BAD4-494E-6E8936F922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28E86073-CAD3-EBF3-2013-520C3F642AB4}"/>
              </a:ext>
            </a:extLst>
          </p:cNvPr>
          <p:cNvSpPr txBox="1"/>
          <p:nvPr/>
        </p:nvSpPr>
        <p:spPr>
          <a:xfrm>
            <a:off x="553285" y="245982"/>
            <a:ext cx="18589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>
                <a:latin typeface="微軟正黑體" panose="020B0604030504040204" pitchFamily="34" charset="-120"/>
                <a:ea typeface="微軟正黑體" panose="020B0604030504040204" pitchFamily="34" charset="-120"/>
                <a:cs typeface="Microsoft GothicNeo" panose="020B0500000101010101" pitchFamily="34" charset="-127"/>
              </a:rPr>
              <a:t>Read 1 byte register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  <a:cs typeface="Microsoft GothicNeo" panose="020B0500000101010101" pitchFamily="34" charset="-127"/>
            </a:endParaRP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66794193-9EE7-91F0-FC3F-9DFFFD4D70B4}"/>
              </a:ext>
            </a:extLst>
          </p:cNvPr>
          <p:cNvGrpSpPr/>
          <p:nvPr/>
        </p:nvGrpSpPr>
        <p:grpSpPr>
          <a:xfrm>
            <a:off x="0" y="618309"/>
            <a:ext cx="12192000" cy="5591190"/>
            <a:chOff x="0" y="618309"/>
            <a:chExt cx="12192000" cy="5591190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4F23A3CA-2737-8D9B-670B-DF58C99C8A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648500"/>
              <a:ext cx="12192000" cy="5560999"/>
            </a:xfrm>
            <a:prstGeom prst="rect">
              <a:avLst/>
            </a:prstGeom>
          </p:spPr>
        </p:pic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48A393A7-9A99-0CCB-7192-044EB9A0D146}"/>
                </a:ext>
              </a:extLst>
            </p:cNvPr>
            <p:cNvGrpSpPr/>
            <p:nvPr/>
          </p:nvGrpSpPr>
          <p:grpSpPr>
            <a:xfrm>
              <a:off x="1633945" y="1282869"/>
              <a:ext cx="3400920" cy="4017600"/>
              <a:chOff x="1633945" y="1282869"/>
              <a:chExt cx="3400920" cy="4017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">
                <p14:nvContentPartPr>
                  <p14:cNvPr id="2" name="筆跡 1">
                    <a:extLst>
                      <a:ext uri="{FF2B5EF4-FFF2-40B4-BE49-F238E27FC236}">
                        <a16:creationId xmlns:a16="http://schemas.microsoft.com/office/drawing/2014/main" id="{73E589C1-65BF-FBBD-6930-297DDBFA6A55}"/>
                      </a:ext>
                    </a:extLst>
                  </p14:cNvPr>
                  <p14:cNvContentPartPr/>
                  <p14:nvPr/>
                </p14:nvContentPartPr>
                <p14:xfrm>
                  <a:off x="1633945" y="1282869"/>
                  <a:ext cx="3400920" cy="4017600"/>
                </p14:xfrm>
              </p:contentPart>
            </mc:Choice>
            <mc:Fallback xmlns="">
              <p:pic>
                <p:nvPicPr>
                  <p:cNvPr id="2" name="筆跡 1">
                    <a:extLst>
                      <a:ext uri="{FF2B5EF4-FFF2-40B4-BE49-F238E27FC236}">
                        <a16:creationId xmlns:a16="http://schemas.microsoft.com/office/drawing/2014/main" id="{73E589C1-65BF-FBBD-6930-297DDBFA6A55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1616305" y="1264869"/>
                    <a:ext cx="3436560" cy="4053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">
                <p14:nvContentPartPr>
                  <p14:cNvPr id="3" name="筆跡 2">
                    <a:extLst>
                      <a:ext uri="{FF2B5EF4-FFF2-40B4-BE49-F238E27FC236}">
                        <a16:creationId xmlns:a16="http://schemas.microsoft.com/office/drawing/2014/main" id="{B4CBF1AA-FD47-DA40-BB0E-D860D1E42235}"/>
                      </a:ext>
                    </a:extLst>
                  </p14:cNvPr>
                  <p14:cNvContentPartPr/>
                  <p14:nvPr/>
                </p14:nvContentPartPr>
                <p14:xfrm>
                  <a:off x="1730065" y="1856349"/>
                  <a:ext cx="237240" cy="76320"/>
                </p14:xfrm>
              </p:contentPart>
            </mc:Choice>
            <mc:Fallback xmlns="">
              <p:pic>
                <p:nvPicPr>
                  <p:cNvPr id="3" name="筆跡 2">
                    <a:extLst>
                      <a:ext uri="{FF2B5EF4-FFF2-40B4-BE49-F238E27FC236}">
                        <a16:creationId xmlns:a16="http://schemas.microsoft.com/office/drawing/2014/main" id="{B4CBF1AA-FD47-DA40-BB0E-D860D1E42235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1712425" y="1838709"/>
                    <a:ext cx="272880" cy="11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9" name="筆跡 8">
                    <a:extLst>
                      <a:ext uri="{FF2B5EF4-FFF2-40B4-BE49-F238E27FC236}">
                        <a16:creationId xmlns:a16="http://schemas.microsoft.com/office/drawing/2014/main" id="{E1C59B7E-D7EC-97C7-C6E9-17699DD4ED0C}"/>
                      </a:ext>
                    </a:extLst>
                  </p14:cNvPr>
                  <p14:cNvContentPartPr/>
                  <p14:nvPr/>
                </p14:nvContentPartPr>
                <p14:xfrm>
                  <a:off x="2170345" y="2272149"/>
                  <a:ext cx="255240" cy="78480"/>
                </p14:xfrm>
              </p:contentPart>
            </mc:Choice>
            <mc:Fallback xmlns="">
              <p:pic>
                <p:nvPicPr>
                  <p:cNvPr id="9" name="筆跡 8">
                    <a:extLst>
                      <a:ext uri="{FF2B5EF4-FFF2-40B4-BE49-F238E27FC236}">
                        <a16:creationId xmlns:a16="http://schemas.microsoft.com/office/drawing/2014/main" id="{E1C59B7E-D7EC-97C7-C6E9-17699DD4ED0C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2152345" y="2254149"/>
                    <a:ext cx="290880" cy="1141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1" name="群組 20">
              <a:extLst>
                <a:ext uri="{FF2B5EF4-FFF2-40B4-BE49-F238E27FC236}">
                  <a16:creationId xmlns:a16="http://schemas.microsoft.com/office/drawing/2014/main" id="{2E06CFC9-72C6-CCB3-40E4-9EC2D2B6A29C}"/>
                </a:ext>
              </a:extLst>
            </p:cNvPr>
            <p:cNvGrpSpPr/>
            <p:nvPr/>
          </p:nvGrpSpPr>
          <p:grpSpPr>
            <a:xfrm>
              <a:off x="6065905" y="4960989"/>
              <a:ext cx="299880" cy="338400"/>
              <a:chOff x="6065905" y="4960989"/>
              <a:chExt cx="299880" cy="3384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19" name="筆跡 18">
                    <a:extLst>
                      <a:ext uri="{FF2B5EF4-FFF2-40B4-BE49-F238E27FC236}">
                        <a16:creationId xmlns:a16="http://schemas.microsoft.com/office/drawing/2014/main" id="{56F3DEB6-A661-D4F2-3B10-1F5DF6E98068}"/>
                      </a:ext>
                    </a:extLst>
                  </p14:cNvPr>
                  <p14:cNvContentPartPr/>
                  <p14:nvPr/>
                </p14:nvContentPartPr>
                <p14:xfrm>
                  <a:off x="6065905" y="4960989"/>
                  <a:ext cx="250560" cy="338400"/>
                </p14:xfrm>
              </p:contentPart>
            </mc:Choice>
            <mc:Fallback xmlns="">
              <p:pic>
                <p:nvPicPr>
                  <p:cNvPr id="19" name="筆跡 18">
                    <a:extLst>
                      <a:ext uri="{FF2B5EF4-FFF2-40B4-BE49-F238E27FC236}">
                        <a16:creationId xmlns:a16="http://schemas.microsoft.com/office/drawing/2014/main" id="{56F3DEB6-A661-D4F2-3B10-1F5DF6E98068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6047905" y="4943349"/>
                    <a:ext cx="286200" cy="374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20" name="筆跡 19">
                    <a:extLst>
                      <a:ext uri="{FF2B5EF4-FFF2-40B4-BE49-F238E27FC236}">
                        <a16:creationId xmlns:a16="http://schemas.microsoft.com/office/drawing/2014/main" id="{81C4B813-46DC-94B2-E580-9D2A13A9D143}"/>
                      </a:ext>
                    </a:extLst>
                  </p14:cNvPr>
                  <p14:cNvContentPartPr/>
                  <p14:nvPr/>
                </p14:nvContentPartPr>
                <p14:xfrm>
                  <a:off x="6354625" y="5237109"/>
                  <a:ext cx="11160" cy="7560"/>
                </p14:xfrm>
              </p:contentPart>
            </mc:Choice>
            <mc:Fallback xmlns="">
              <p:pic>
                <p:nvPicPr>
                  <p:cNvPr id="20" name="筆跡 19">
                    <a:extLst>
                      <a:ext uri="{FF2B5EF4-FFF2-40B4-BE49-F238E27FC236}">
                        <a16:creationId xmlns:a16="http://schemas.microsoft.com/office/drawing/2014/main" id="{81C4B813-46DC-94B2-E580-9D2A13A9D143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6336625" y="5219109"/>
                    <a:ext cx="46800" cy="432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4" name="群組 23">
              <a:extLst>
                <a:ext uri="{FF2B5EF4-FFF2-40B4-BE49-F238E27FC236}">
                  <a16:creationId xmlns:a16="http://schemas.microsoft.com/office/drawing/2014/main" id="{89F253A1-9EB2-16E1-2980-93221086C9E4}"/>
                </a:ext>
              </a:extLst>
            </p:cNvPr>
            <p:cNvGrpSpPr/>
            <p:nvPr/>
          </p:nvGrpSpPr>
          <p:grpSpPr>
            <a:xfrm>
              <a:off x="4386865" y="4858029"/>
              <a:ext cx="87120" cy="272880"/>
              <a:chOff x="4386865" y="4858029"/>
              <a:chExt cx="87120" cy="2728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22" name="筆跡 21">
                    <a:extLst>
                      <a:ext uri="{FF2B5EF4-FFF2-40B4-BE49-F238E27FC236}">
                        <a16:creationId xmlns:a16="http://schemas.microsoft.com/office/drawing/2014/main" id="{53F0AEF2-96AE-30C8-ABB5-5365024F1AD8}"/>
                      </a:ext>
                    </a:extLst>
                  </p14:cNvPr>
                  <p14:cNvContentPartPr/>
                  <p14:nvPr/>
                </p14:nvContentPartPr>
                <p14:xfrm>
                  <a:off x="4386865" y="4858029"/>
                  <a:ext cx="3960" cy="272880"/>
                </p14:xfrm>
              </p:contentPart>
            </mc:Choice>
            <mc:Fallback xmlns="">
              <p:pic>
                <p:nvPicPr>
                  <p:cNvPr id="22" name="筆跡 21">
                    <a:extLst>
                      <a:ext uri="{FF2B5EF4-FFF2-40B4-BE49-F238E27FC236}">
                        <a16:creationId xmlns:a16="http://schemas.microsoft.com/office/drawing/2014/main" id="{53F0AEF2-96AE-30C8-ABB5-5365024F1AD8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4369225" y="4840389"/>
                    <a:ext cx="39600" cy="308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23" name="筆跡 22">
                    <a:extLst>
                      <a:ext uri="{FF2B5EF4-FFF2-40B4-BE49-F238E27FC236}">
                        <a16:creationId xmlns:a16="http://schemas.microsoft.com/office/drawing/2014/main" id="{FA9C3B82-D95F-B4CD-0440-54102E69D50B}"/>
                      </a:ext>
                    </a:extLst>
                  </p14:cNvPr>
                  <p14:cNvContentPartPr/>
                  <p14:nvPr/>
                </p14:nvContentPartPr>
                <p14:xfrm>
                  <a:off x="4470025" y="5107509"/>
                  <a:ext cx="3960" cy="1800"/>
                </p14:xfrm>
              </p:contentPart>
            </mc:Choice>
            <mc:Fallback xmlns="">
              <p:pic>
                <p:nvPicPr>
                  <p:cNvPr id="23" name="筆跡 22">
                    <a:extLst>
                      <a:ext uri="{FF2B5EF4-FFF2-40B4-BE49-F238E27FC236}">
                        <a16:creationId xmlns:a16="http://schemas.microsoft.com/office/drawing/2014/main" id="{FA9C3B82-D95F-B4CD-0440-54102E69D50B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4452385" y="5089509"/>
                    <a:ext cx="39600" cy="374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8" name="群組 7">
              <a:extLst>
                <a:ext uri="{FF2B5EF4-FFF2-40B4-BE49-F238E27FC236}">
                  <a16:creationId xmlns:a16="http://schemas.microsoft.com/office/drawing/2014/main" id="{4DA928D0-5CCC-AC9C-D180-09034A103E64}"/>
                </a:ext>
              </a:extLst>
            </p:cNvPr>
            <p:cNvGrpSpPr/>
            <p:nvPr/>
          </p:nvGrpSpPr>
          <p:grpSpPr>
            <a:xfrm>
              <a:off x="1079185" y="618309"/>
              <a:ext cx="10107720" cy="5358240"/>
              <a:chOff x="1079185" y="618309"/>
              <a:chExt cx="10107720" cy="5358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4" name="筆跡 3">
                    <a:extLst>
                      <a:ext uri="{FF2B5EF4-FFF2-40B4-BE49-F238E27FC236}">
                        <a16:creationId xmlns:a16="http://schemas.microsoft.com/office/drawing/2014/main" id="{08BA8F7A-F4DD-BB48-DBED-4AC3571C551E}"/>
                      </a:ext>
                    </a:extLst>
                  </p14:cNvPr>
                  <p14:cNvContentPartPr/>
                  <p14:nvPr/>
                </p14:nvContentPartPr>
                <p14:xfrm>
                  <a:off x="1079185" y="618309"/>
                  <a:ext cx="10107720" cy="5358240"/>
                </p14:xfrm>
              </p:contentPart>
            </mc:Choice>
            <mc:Fallback xmlns="">
              <p:pic>
                <p:nvPicPr>
                  <p:cNvPr id="4" name="筆跡 3">
                    <a:extLst>
                      <a:ext uri="{FF2B5EF4-FFF2-40B4-BE49-F238E27FC236}">
                        <a16:creationId xmlns:a16="http://schemas.microsoft.com/office/drawing/2014/main" id="{08BA8F7A-F4DD-BB48-DBED-4AC3571C551E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1061185" y="600309"/>
                    <a:ext cx="10143360" cy="5393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7" name="筆跡 6">
                    <a:extLst>
                      <a:ext uri="{FF2B5EF4-FFF2-40B4-BE49-F238E27FC236}">
                        <a16:creationId xmlns:a16="http://schemas.microsoft.com/office/drawing/2014/main" id="{DD4F3B26-3324-FCD6-0E9F-0B71707F22AA}"/>
                      </a:ext>
                    </a:extLst>
                  </p14:cNvPr>
                  <p14:cNvContentPartPr/>
                  <p14:nvPr/>
                </p14:nvContentPartPr>
                <p14:xfrm>
                  <a:off x="1489945" y="1957869"/>
                  <a:ext cx="200160" cy="142920"/>
                </p14:xfrm>
              </p:contentPart>
            </mc:Choice>
            <mc:Fallback xmlns="">
              <p:pic>
                <p:nvPicPr>
                  <p:cNvPr id="7" name="筆跡 6">
                    <a:extLst>
                      <a:ext uri="{FF2B5EF4-FFF2-40B4-BE49-F238E27FC236}">
                        <a16:creationId xmlns:a16="http://schemas.microsoft.com/office/drawing/2014/main" id="{DD4F3B26-3324-FCD6-0E9F-0B71707F22AA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1472305" y="1940229"/>
                    <a:ext cx="235800" cy="1785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1" name="筆跡 10">
                  <a:extLst>
                    <a:ext uri="{FF2B5EF4-FFF2-40B4-BE49-F238E27FC236}">
                      <a16:creationId xmlns:a16="http://schemas.microsoft.com/office/drawing/2014/main" id="{2726B17A-C52A-3410-ACA3-3E3D54EF1D11}"/>
                    </a:ext>
                  </a:extLst>
                </p14:cNvPr>
                <p14:cNvContentPartPr/>
                <p14:nvPr/>
              </p14:nvContentPartPr>
              <p14:xfrm>
                <a:off x="1690105" y="2239749"/>
                <a:ext cx="404640" cy="110160"/>
              </p14:xfrm>
            </p:contentPart>
          </mc:Choice>
          <mc:Fallback xmlns="">
            <p:pic>
              <p:nvPicPr>
                <p:cNvPr id="11" name="筆跡 10">
                  <a:extLst>
                    <a:ext uri="{FF2B5EF4-FFF2-40B4-BE49-F238E27FC236}">
                      <a16:creationId xmlns:a16="http://schemas.microsoft.com/office/drawing/2014/main" id="{2726B17A-C52A-3410-ACA3-3E3D54EF1D11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672105" y="2222109"/>
                  <a:ext cx="440280" cy="145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95197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0031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05AB45-A9C5-D22A-1003-298F09F04B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A40DF886-85B4-5102-F8BF-3C8DBBD33533}"/>
              </a:ext>
            </a:extLst>
          </p:cNvPr>
          <p:cNvSpPr txBox="1"/>
          <p:nvPr/>
        </p:nvSpPr>
        <p:spPr>
          <a:xfrm>
            <a:off x="1232452" y="805070"/>
            <a:ext cx="81353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Control register: EN, r/w, mode(</a:t>
            </a:r>
            <a:r>
              <a:rPr lang="en-US" altLang="zh-TW" dirty="0" err="1"/>
              <a:t>cpu</a:t>
            </a:r>
            <a:r>
              <a:rPr lang="en-US" altLang="zh-TW" dirty="0"/>
              <a:t>, </a:t>
            </a:r>
            <a:r>
              <a:rPr lang="en-US" altLang="zh-TW" dirty="0" err="1"/>
              <a:t>fpga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Status register: finish, ready</a:t>
            </a:r>
          </a:p>
          <a:p>
            <a:r>
              <a:rPr lang="zh-TW" altLang="en-US" dirty="0"/>
              <a:t>模式分為</a:t>
            </a:r>
            <a:r>
              <a:rPr lang="en-US" altLang="zh-TW" dirty="0" err="1"/>
              <a:t>cpu</a:t>
            </a:r>
            <a:r>
              <a:rPr lang="en-US" altLang="zh-TW" dirty="0"/>
              <a:t>(</a:t>
            </a:r>
            <a:r>
              <a:rPr lang="zh-TW" altLang="en-US" dirty="0"/>
              <a:t>藉由</a:t>
            </a:r>
            <a:r>
              <a:rPr lang="en-US" altLang="zh-TW" dirty="0"/>
              <a:t>C</a:t>
            </a:r>
            <a:r>
              <a:rPr lang="zh-TW" altLang="en-US" dirty="0"/>
              <a:t> </a:t>
            </a:r>
            <a:r>
              <a:rPr lang="en-US" altLang="zh-TW" dirty="0"/>
              <a:t>code</a:t>
            </a:r>
            <a:r>
              <a:rPr lang="zh-TW" altLang="en-US" dirty="0"/>
              <a:t>做</a:t>
            </a:r>
            <a:r>
              <a:rPr lang="en-US" altLang="zh-TW" dirty="0"/>
              <a:t>r/w)</a:t>
            </a:r>
            <a:r>
              <a:rPr lang="zh-TW" altLang="en-US" dirty="0"/>
              <a:t>與</a:t>
            </a:r>
            <a:r>
              <a:rPr lang="en-US" altLang="zh-TW" dirty="0"/>
              <a:t>FPGA</a:t>
            </a:r>
            <a:r>
              <a:rPr lang="zh-TW" altLang="en-US" dirty="0"/>
              <a:t>，</a:t>
            </a:r>
            <a:r>
              <a:rPr lang="en-US" altLang="zh-TW" dirty="0" err="1"/>
              <a:t>cpu</a:t>
            </a:r>
            <a:r>
              <a:rPr lang="en-US" altLang="zh-TW" dirty="0"/>
              <a:t> mode</a:t>
            </a:r>
            <a:r>
              <a:rPr lang="zh-TW" altLang="en-US" dirty="0"/>
              <a:t>可寫可讀</a:t>
            </a:r>
            <a:r>
              <a:rPr lang="en-US" altLang="zh-TW" dirty="0"/>
              <a:t>(1byte, 11 bytes)</a:t>
            </a:r>
            <a:r>
              <a:rPr lang="zh-TW" altLang="en-US" dirty="0"/>
              <a:t>，</a:t>
            </a:r>
            <a:endParaRPr lang="en-US" altLang="zh-TW" dirty="0"/>
          </a:p>
          <a:p>
            <a:r>
              <a:rPr lang="en-US" altLang="zh-TW" dirty="0" err="1"/>
              <a:t>Fpga</a:t>
            </a:r>
            <a:r>
              <a:rPr lang="en-US" altLang="zh-TW" dirty="0"/>
              <a:t> mode</a:t>
            </a:r>
            <a:r>
              <a:rPr lang="zh-TW" altLang="en-US" dirty="0"/>
              <a:t>只可讀</a:t>
            </a:r>
            <a:r>
              <a:rPr lang="en-US" altLang="zh-TW" dirty="0"/>
              <a:t>11bytes</a:t>
            </a:r>
            <a:r>
              <a:rPr lang="zh-TW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250905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3163FB-4F8D-451D-43B7-A3A11F9D70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E90EEA2F-B664-FF2D-960F-6D1CB728C184}"/>
              </a:ext>
            </a:extLst>
          </p:cNvPr>
          <p:cNvSpPr txBox="1"/>
          <p:nvPr/>
        </p:nvSpPr>
        <p:spPr>
          <a:xfrm>
            <a:off x="544945" y="332509"/>
            <a:ext cx="523976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ctrl register:</a:t>
            </a:r>
          </a:p>
          <a:p>
            <a:r>
              <a:rPr lang="en-US" altLang="zh-TW" dirty="0"/>
              <a:t>bit 0: enable: start the state machine</a:t>
            </a:r>
          </a:p>
          <a:p>
            <a:r>
              <a:rPr lang="en-US" altLang="zh-TW" dirty="0"/>
              <a:t>bit 1: </a:t>
            </a:r>
            <a:r>
              <a:rPr lang="en-US" altLang="zh-TW" dirty="0" err="1"/>
              <a:t>i_rw_reg</a:t>
            </a:r>
            <a:r>
              <a:rPr lang="en-US" altLang="zh-TW" dirty="0"/>
              <a:t>: assign the command is write or read</a:t>
            </a:r>
          </a:p>
          <a:p>
            <a:r>
              <a:rPr lang="en-US" altLang="zh-TW" dirty="0"/>
              <a:t>bit 2~3 : </a:t>
            </a:r>
            <a:r>
              <a:rPr lang="en-US" altLang="zh-TW" dirty="0" err="1"/>
              <a:t>op_mode</a:t>
            </a:r>
            <a:r>
              <a:rPr lang="en-US" altLang="zh-TW" dirty="0"/>
              <a:t>: CPU or FPGA reading mode</a:t>
            </a:r>
          </a:p>
          <a:p>
            <a:r>
              <a:rPr lang="en-US" altLang="zh-TW" dirty="0"/>
              <a:t>	00:CPU w/ 1byte, 01:CPU w/ 11bytes</a:t>
            </a:r>
          </a:p>
          <a:p>
            <a:r>
              <a:rPr lang="en-US" altLang="zh-TW" dirty="0"/>
              <a:t>	10: FPGA w/ 11bytes, 11: reserved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9EC1054B-1DE5-32CC-56BF-A70F8A16DCC0}"/>
              </a:ext>
            </a:extLst>
          </p:cNvPr>
          <p:cNvSpPr txBox="1"/>
          <p:nvPr/>
        </p:nvSpPr>
        <p:spPr>
          <a:xfrm>
            <a:off x="544945" y="2867952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status register:</a:t>
            </a:r>
          </a:p>
          <a:p>
            <a:r>
              <a:rPr lang="en-US" altLang="zh-TW" dirty="0"/>
              <a:t>bit0 : ready</a:t>
            </a:r>
          </a:p>
          <a:p>
            <a:r>
              <a:rPr lang="en-US" altLang="zh-TW" dirty="0"/>
              <a:t>bit1: finish</a:t>
            </a:r>
          </a:p>
          <a:p>
            <a:r>
              <a:rPr lang="en-US" altLang="zh-TW" dirty="0"/>
              <a:t>bit9~2: </a:t>
            </a:r>
            <a:r>
              <a:rPr lang="en-US" altLang="zh-TW" dirty="0" err="1"/>
              <a:t>sm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263268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F41EB4-CD9E-076D-E3B4-7807EEDAC3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14C349B2-84EC-4082-4F89-2C72A492FC6D}"/>
              </a:ext>
            </a:extLst>
          </p:cNvPr>
          <p:cNvSpPr txBox="1"/>
          <p:nvPr/>
        </p:nvSpPr>
        <p:spPr>
          <a:xfrm>
            <a:off x="775855" y="535709"/>
            <a:ext cx="87376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/>
              <a:t>狀態機由</a:t>
            </a:r>
            <a:r>
              <a:rPr lang="en-US" altLang="zh-TW" dirty="0" err="1"/>
              <a:t>sm_enable</a:t>
            </a:r>
            <a:r>
              <a:rPr lang="zh-TW" altLang="en-US" dirty="0"/>
              <a:t>啟動，一直到</a:t>
            </a:r>
            <a:r>
              <a:rPr lang="en-US" altLang="zh-TW" dirty="0"/>
              <a:t>STOP2</a:t>
            </a:r>
            <a:r>
              <a:rPr lang="zh-TW" altLang="en-US" dirty="0"/>
              <a:t>時若</a:t>
            </a:r>
            <a:r>
              <a:rPr lang="en-US" altLang="zh-TW" dirty="0" err="1"/>
              <a:t>write_done</a:t>
            </a:r>
            <a:r>
              <a:rPr lang="en-US" altLang="zh-TW" dirty="0"/>
              <a:t> = 0</a:t>
            </a:r>
            <a:r>
              <a:rPr lang="zh-TW" altLang="en-US" dirty="0"/>
              <a:t>時才會寫</a:t>
            </a:r>
            <a:r>
              <a:rPr lang="en-US" altLang="zh-TW" dirty="0"/>
              <a:t>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若為讀時</a:t>
            </a:r>
            <a:r>
              <a:rPr lang="en-US" altLang="zh-TW" dirty="0"/>
              <a:t>(1 byte or 11 bytes)</a:t>
            </a:r>
            <a:r>
              <a:rPr lang="zh-TW" altLang="en-US" dirty="0"/>
              <a:t>寫完</a:t>
            </a:r>
            <a:r>
              <a:rPr lang="en-US" altLang="zh-TW" dirty="0"/>
              <a:t>reg</a:t>
            </a:r>
            <a:r>
              <a:rPr lang="zh-TW" altLang="en-US" dirty="0"/>
              <a:t>後第二圈進入</a:t>
            </a:r>
            <a:r>
              <a:rPr lang="en-US" altLang="zh-TW" dirty="0"/>
              <a:t>READ_DATE</a:t>
            </a:r>
            <a:r>
              <a:rPr lang="zh-TW" altLang="en-US" dirty="0"/>
              <a:t>時</a:t>
            </a:r>
            <a:r>
              <a:rPr lang="en-US" altLang="zh-TW" dirty="0" err="1"/>
              <a:t>write_done</a:t>
            </a:r>
            <a:r>
              <a:rPr lang="en-US" altLang="zh-TW" dirty="0"/>
              <a:t> = 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dirty="0"/>
              <a:t>若為寫時</a:t>
            </a:r>
            <a:r>
              <a:rPr lang="en-US" altLang="zh-TW" dirty="0" err="1"/>
              <a:t>write_done</a:t>
            </a:r>
            <a:r>
              <a:rPr lang="en-US" altLang="zh-TW" dirty="0"/>
              <a:t> =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err="1"/>
              <a:t>i_drdy</a:t>
            </a:r>
            <a:r>
              <a:rPr lang="en-US" altLang="zh-TW" dirty="0"/>
              <a:t> or </a:t>
            </a:r>
            <a:r>
              <a:rPr lang="en-US" altLang="zh-TW" dirty="0" err="1"/>
              <a:t>i_enable</a:t>
            </a:r>
            <a:r>
              <a:rPr lang="en-US" altLang="zh-TW" dirty="0"/>
              <a:t> </a:t>
            </a:r>
            <a:r>
              <a:rPr lang="zh-TW" altLang="en-US" dirty="0"/>
              <a:t>任一訊號</a:t>
            </a:r>
            <a:r>
              <a:rPr lang="en-US" altLang="zh-TW" dirty="0"/>
              <a:t>H</a:t>
            </a:r>
            <a:r>
              <a:rPr lang="zh-TW" altLang="en-US" dirty="0"/>
              <a:t>時都會啟動狀態機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493E583-F750-91C8-F059-846D17008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547" y="2055344"/>
            <a:ext cx="4439270" cy="256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986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F54C88-65D0-6364-F132-5B8F54D229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9628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3B72D0-A2BF-82C7-C26D-45F4E3DD43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2053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5125</TotalTime>
  <Words>217</Words>
  <Application>Microsoft Office PowerPoint</Application>
  <PresentationFormat>寬螢幕</PresentationFormat>
  <Paragraphs>21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微軟正黑體</vt:lpstr>
      <vt:lpstr>Aptos</vt:lpstr>
      <vt:lpstr>Aptos Display</vt:lpstr>
      <vt:lpstr>Arial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博文 蕭</dc:creator>
  <cp:lastModifiedBy>博文 蕭</cp:lastModifiedBy>
  <cp:revision>16</cp:revision>
  <dcterms:created xsi:type="dcterms:W3CDTF">2024-11-23T16:36:06Z</dcterms:created>
  <dcterms:modified xsi:type="dcterms:W3CDTF">2025-07-05T02:03:23Z</dcterms:modified>
</cp:coreProperties>
</file>