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72" r:id="rId4"/>
    <p:sldId id="274" r:id="rId5"/>
    <p:sldId id="275" r:id="rId6"/>
    <p:sldId id="276" r:id="rId7"/>
    <p:sldId id="260" r:id="rId8"/>
    <p:sldId id="265" r:id="rId9"/>
    <p:sldId id="263" r:id="rId10"/>
    <p:sldId id="261" r:id="rId11"/>
    <p:sldId id="269" r:id="rId12"/>
    <p:sldId id="277" r:id="rId13"/>
    <p:sldId id="278" r:id="rId14"/>
    <p:sldId id="281" r:id="rId15"/>
    <p:sldId id="282" r:id="rId16"/>
    <p:sldId id="283" r:id="rId17"/>
    <p:sldId id="284" r:id="rId18"/>
    <p:sldId id="279" r:id="rId19"/>
    <p:sldId id="280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>
        <p:scale>
          <a:sx n="200" d="100"/>
          <a:sy n="200" d="100"/>
        </p:scale>
        <p:origin x="-4890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1575 6529 0 0,'-5'-6'841'0'0,"1"1"0"0"0,0-1 1 0 0,-1 0-1 0 0,2 0 0 0 0,-1-1 0 0 0,1 1 0 0 0,0-1 0 0 0,-4-12 1 0 0,7 19-802 0 0,-7 36 2028 0 0,-3 79-1858 0 0,-22 340-541 0 0,2-56 704 0 0,13-241-207 0 0,8-95-91 0 0,-1 79-1 0 0,-11 299-113 0 0,-19 245 206 0 0,30-165-283 0 0,10-269 205 0 0,-13 185 111 0 0,0 82-193 0 0,6 227 502 0 0,-7-291-253 0 0,2 192 251 0 0,13-587-424 0 0,2-1 0 0 0,4 0 0 0 0,1 0 1 0 0,18 58-1 0 0,8 33 35 0 0,-27-105-57 0 0,3 0 0 0 0,2-1 1 0 0,1-1-1 0 0,20 43 0 0 0,113 173 433 0 0,-117-209-452 0 0,2-1 0 0 0,2-2 0 0 0,47 52 0 0 0,131 122 106 0 0,-191-202-146 0 0,13 12 36 0 0,1-1 0 0 0,1-2 0 0 0,44 25 0 0 0,123 60 127 0 0,-147-83-118 0 0,-29-14-14 0 0,53 22-1 0 0,117 37-6 0 0,-56-20-71 0 0,207 54 0 0 0,-247-90 130 0 0,149 11 0 0 0,104-16 3 0 0,-311-13-94 0 0,74 3-52 0 0,166 28 0 0 0,286 24 41 0 0,-328-39-55 0 0,218 37-163 0 0,-237-25 239 0 0,647 74-397 0 0,-311-59 416 0 0,3-37-74 0 0,-179-4 61 0 0,-128 5 208 0 0,105 0-56 0 0,-285-8-151 0 0,424-10 97 0 0,-168-3 404 0 0,-60 4-299 0 0,-13 7 36 0 0,-13 0-55 0 0,-3-8 158 0 0,-56-1-277 0 0,-150 10-59 0 0,1-1 0 0 0,-1-2 0 0 0,0-2 1 0 0,-1-1-1 0 0,46-16 0 0 0,-26 4-6 0 0,0-3 0 0 0,70-41-1 0 0,-78 41 5 0 0,-31 16-11 0 0,-1-1 0 0 0,0 0 0 0 0,0-1-1 0 0,18-14 1 0 0,6-8-9 0 0,-23 19 0 0 0,0-1-1 0 0,-1 0 1 0 0,0 0 0 0 0,-1-2-1 0 0,0 1 1 0 0,13-22 0 0 0,16-32 62 0 0,24-44-37 0 0,-59 97 6 0 0,0-1 0 0 0,0 1 0 0 0,-1-1 0 0 0,-1 0-1 0 0,-1-1 1 0 0,3-19 0 0 0,4-149 143 0 0,6-61 92 0 0,-9 154-164 0 0,-4 0 1 0 0,-4-1-1 0 0,-14-99 0 0 0,10 99-10 0 0,9-124 0 0 0,1 43 50 0 0,6-123 129 0 0,-22-127-108 0 0,0 92-18 0 0,12-271 295 0 0,-9 21-162 0 0,-7 268-266 0 0,27-196-96 0 0,-12 496 75 0 0,23-1002 203 0 0,-8-34 323 0 0,-33 770-390 0 0,2 59-78 0 0,10 139-23 0 0,-3 0 1 0 0,-4 0 0 0 0,-4 1-1 0 0,-3 1 1 0 0,-35-87 0 0 0,38 116 1 0 0,0 3 22 0 0,-1 0-1 0 0,-37-67 1 0 0,-131-155 95 0 0,144 218-132 0 0,-1 2 1 0 0,-53-46-1 0 0,-108-79 42 0 0,44 40-8 0 0,72 47-34 0 0,60 56-14 0 0,-2 2 0 0 0,-54-41 0 0 0,43 43-1 0 0,-2 3-1 0 0,-1 1 1 0 0,0 2-1 0 0,-2 2 1 0 0,-52-15-1 0 0,-245-45 136 0 0,-13 37-187 0 0,142 21-274 0 0,40 1 221 0 0,-246-36 200 0 0,134 15-109 0 0,-336-4-1 0 0,342 40 71 0 0,-154-9-32 0 0,-390-43-91 0 0,719 52 78 0 0,-573-21 92 0 0,0 48 10 0 0,474-7 26 0 0,71-8-86 0 0,2 6 0 0 0,-138 32-1 0 0,-155 69 123 0 0,13 37 90 0 0,225-75-289 0 0,-61 28 188 0 0,194-77-178 0 0,2 2 0 0 0,1 3 0 0 0,-74 59 0 0 0,104-73 10 0 0,-1-1-39 0 0,1 0 0 0 0,-30 36 0 0 0,-32 41-93 0 0,36-44 163 0 0,-40 57-1 0 0,73-92-24 0 0,0 0 0 0 0,0-1 1 0 0,-2-1-1 0 0,0 0 0 0 0,-21 15 0 0 0,15-13 7 0 0,1 1 1 0 0,-21 22 0 0 0,26-21-59 0 0,-10 10 7 0 0,-34 29 0 0 0,54-51 55 0 0,-1 0 0 0 0,0 0 0 0 0,-1 0 0 0 0,1-1 0 0 0,-1 0 0 0 0,0-1 0 0 0,0 1 1 0 0,0-1-1 0 0,0-1 0 0 0,-1 1 0 0 0,1-1 0 0 0,-10 1 0 0 0,16-3-6 0 0,-1-1 1 0 0,0 1-1 0 0,0-1 1 0 0,1 1-1 0 0,-1-1 0 0 0,0 0 1 0 0,1 0-1 0 0,-1 0 0 0 0,1 0 1 0 0,-1 0-1 0 0,1 0 1 0 0,-1 0-1 0 0,1 0 0 0 0,0-1 1 0 0,0 1-1 0 0,0 0 1 0 0,-1-1-1 0 0,1 1 0 0 0,0-1 1 0 0,1 1-1 0 0,-1-1 1 0 0,0 0-1 0 0,0 1 0 0 0,1-1 1 0 0,-1 0-1 0 0,1 0 0 0 0,-1 1 1 0 0,1-1-1 0 0,0 0 1 0 0,0 0-1 0 0,0 1 0 0 0,0-3 1 0 0,-3-70-35 0 0,3 62 39 0 0,4-59-49 0 0,20-117 0 0 0,-12 119 202 0 0,4-115-1 0 0,-14 174-639 0 0,2 14-642 0 0,3 12-1295 0 0,3 54-6835 0 0,1-20 1070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13522 0 0,'0'0'0'0'0,"-15"50"2337"0"0,11-5-1481 0 0,11-2-640 0 0,13 1-688 0 0,18-15-2225 0 0,3-3-7625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41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637 6516 24575,'-8'10'0,"1"1"0,1 0 0,0 0 0,0 0 0,1 1 0,0-1 0,-3 16 0,0-4 0,-36 105 0,-25 66 0,50-144 0,-20 84 0,25-79 0,-24 63 0,19-66 0,-11 54 0,16-53 0,-22 55 0,11-37 0,-28 134 0,18-57 0,0 18 0,1-2 0,25-122 0,2 2 0,-3 70 0,2-9 0,-4 59 0,11 194 0,4-156 0,-2-57 0,-3 160 0,-12-182 0,-1 43 0,17 601 0,1-718 0,3-1 0,2 0 0,2-1 0,24 69 0,-28-96 0,17 57 0,-2-14 0,-3 1 0,15 108 0,-27-132 0,2 0 0,24 71 0,-4-17 0,7 76 0,8 33 0,16 25 0,16 51 0,-45-189 0,77 197 0,-31-97 0,19 36 0,-44-114 0,-27-57 0,36 59 0,-27-55 0,-19-34 0,1 1 0,33 41 0,-24-38 0,33 39 0,3-2 0,97 83 0,6-6 0,-138-119 0,43 33 0,83 54 0,-38-30 0,-35-28 0,102 51 0,-32-20 0,106 66 0,-192-116 0,2-2 0,69 23 0,-87-36 0,49 14 0,118 26 0,-62-20 0,143 35 0,-261-67 0,132 24 0,196 11 0,-290-36 0,19 7 0,-54-7 0,63 3 0,-54-7 0,1 3 0,55 13 0,51 6 0,278 9 0,-271-24 0,311 10 0,-308-21 0,173 4 0,-186 11 0,55 1 0,1519-15 0,-1675 4 0,53 8 0,43 3 0,-90-13 0,5-1 0,-1 2 0,61 12 0,4 4 0,178 5 0,127-23 0,-171-3 0,-234 3 0,-1 1 0,1 1 0,0 1 0,27 8 0,-20-5 0,0-2 0,1-1 0,61-2 0,-60-1 0,0 0 0,0 2 0,49 9 0,-37-3 0,1-3 0,-1-2 0,1-2 0,49-4 0,5 0 0,-58 3 0,1 2 0,72 13 0,-71-8 0,71 1 0,-67-6 0,52 9 0,-11 4 0,0-3 0,122 0 0,-30 2 0,-1 0 0,953-15 0,-1098-1 0,60-10 0,-56 6 0,45-2 0,-26 6 0,74-13 0,96-13 0,-188 23 0,52-1 0,-58 5 0,0-1 0,56-11 0,-12-2 0,145-10 0,-175 20 0,-1-2 0,0-2 0,0-3 0,-1-1 0,-1-2 0,0-2 0,57-30 0,-93 41 0,0 0 0,-1 0 0,1-1 0,-1 0 0,-1 0 0,1-1 0,-1 0 0,0 0 0,-1 0 0,6-11 0,20-29 0,-10 19 0,-3-2 0,0 0 0,24-62 0,-19 31 0,18-78 0,-16 49 0,41-172 0,33-102 0,-7 64 0,-34 99 0,-47 166 0,-2-1 0,-2-1 0,-1 0 0,-1 0 0,-2-62 0,-1 29 0,24-136 0,-3 44 0,3-23 0,-13 110 0,-3-1 0,-1-83 0,-8 131 0,2 0 0,9-42 0,-2 13 0,0-7 0,-2 20 0,2-71 0,-8 57 0,3 0 0,18-92 0,-16 120 0,1 0 0,1 1 0,2 0 0,1 0 0,2 2 0,24-41 0,-29 58 0,-1 0 0,2 1 0,-1 0 0,1 0 0,1 1 0,0 1 0,12-8 0,89-46 0,-57 33 0,-30 17 0,1 1 0,-1 1 0,2 1 0,-1 2 0,1 0 0,1 2 0,31-3 0,200 3 0,-174 6 0,-9-1 0,-23-2 0,-1 3 0,1 2 0,-1 2 0,65 15 0,54 10 0,-116-23 0,84 23 0,-105-20 0,-9-4 0,-1 2 0,24 11 0,-39-14 0,0 0 0,0 0 0,0 1 0,-1 1 0,1-1 0,-2 1 0,1 1 0,7 9 0,42 67 0,-5-5 0,-42-64 0,0 1 0,-2 1 0,1-1 0,-2 1 0,7 24 0,17 35 0,20 49 0,2 5 0,46 117 0,-75-177 0,-10-24 0,12 74 0,-12-51 0,42 183 0,-48-212 0,-2 0 0,-1 1 0,-1 67 0,5 52 0,27 115 0,1 337 0,-38 793 0,0-1400 0,1 0 0,0 0 0,0 0 0,1 0 0,0 0 0,-1 0 0,2 0 0,-1 0 0,0-1 0,1 1 0,0 0 0,0-1 0,1 1 0,-1-1 0,1 0 0,0 0 0,0 0 0,0 0 0,0 0 0,1-1 0,0 1 0,0-1 0,0 0 0,0 0 0,0-1 0,0 1 0,1-1 0,-1 0 0,1 0 0,0 0 0,-1-1 0,9 2 0,26 5 0,1-1 0,0-2 0,1-2 0,71-3 0,63 5 0,87 33 0,-179-30 0,-46-5 0,44 9 0,-31-5 0,-1-2 0,1-2 0,81-5 0,-30-1 0,365-14 0,-345 9 0,99-12 0,-25 1 0,-86 11 0,168-3 0,4 1 0,513-9 0,-528 21 0,-142-3 0,460 19 0,-481-8 0,291 19 0,-25-4 0,-355-24 0,79 13 0,-52-8 0,55 3 0,-2-6 0,186 29 0,-26-4 0,-103-14 0,-55-2 0,-15-1 0,97 0 0,1002-12 0,-1073-4 0,108-19 0,97-4 0,373 30 0,-517-17 0,-10 1 0,724 13 0,-423 2 0,-427 1 0,64 11 0,-63-7 0,59 3 0,-68-10 0,0-1 0,0-1 0,-1 0 0,0-2 0,28-10 0,112-48 0,-77 27 0,-69 28 0,0 0 0,0-2 0,-1 1 0,0-2 0,-1 0 0,0-1 0,-1-1 0,0 0 0,-1-1 0,17-23 0,-6 4 0,-3-1 0,0-1 0,28-71 0,31-52 0,-14 32 0,-18 23 0,-4-2 0,46-166 0,-83 248 0,0 0 0,15-27 0,-12 29 0,-2 1 0,11-38 0,8-48 0,-11 44 0,11-71 0,-18 66 0,-1 10 0,2-76 0,-8 87 0,10-52 0,-6 51 0,1-49 0,-8-1183 0,-13 1022 0,0-3 0,11 214 0,-1 1 0,-18-76 0,-3-25 0,-22-190 0,11 92 0,-51-316 0,51 338 0,-7-63 0,-41-1161 0,52 206 0,-66 3 0,37 801 0,-19-205 0,76 464 0,3 25 0,-12 12 0,-1-40 0,-16-218 0,6 143 0,12 117 0,-32-153 0,8 63 0,9 48 0,-23-150 0,15 148 0,-70-297 0,-67-49 0,144 460 0,-4 2 0,-2 1 0,-3 1 0,-3 2 0,-73-88 0,57 87 0,-2 3 0,-76-60 0,101 94 0,-2 2 0,0 1 0,-1 1 0,-1 2 0,-1 2 0,-51-17 0,-61-8 0,-2 7 0,-205-22 0,70 20 0,-354-39 0,99 30 433,-343-5-7215,505 44 6347,-381 8 6197,0 3-4169,-1253-4-2164,921-62 571,477 19 0,528 40 0,12 1 0,-98-16 0,36 0 0,-167-1 0,85 8 0,-471 3 0,207 62 0,232-18 0,-267 22 397,-332 19-7171,486-52 6367,-235 1 6722,1-18-5846,305-9-469,-422 4 0,578 3 0,2 7 0,-204 44 0,-572 112 0,597-124 0,21-2 0,-130 22 0,-61 9 0,308-66 0,127-8 0,0 3 0,-73 11 0,72-6 0,0-2 0,-84-3 0,93-4 0,1 2 0,-1 2 0,1 2 0,-1 2 0,-40 11 0,-82 22 0,-28 8 0,83-13 0,43-15 0,-63 28 0,-125 56 0,-48 23 0,71-32 0,61-26 0,-235 79 0,164-64 0,93-39 0,33-11 0,-36 13 0,-259 43 0,231-59 0,-199 27 0,157-31 0,-314 26 0,-316-24 0,345-11 0,301-6 0,-125 16 0,200-7 0,1 7 0,-181 61 0,-49 62 0,246-101 0,-237 140 0,325-174 0,-50 34 0,-130 112 0,-89 115 0,120-119 0,-5 5 0,141-124 0,1 2 0,-45 65 0,42-40 0,4 2 0,-41 102 0,42-89 0,22-51 0,1 0 0,1 1 0,2 0 0,1 1 0,1 0 0,2 1 0,-1 32 0,4 12 0,2-29 0,-2 0 0,-11 60 0,6-63 0,0 67 0,5-66 0,-10 58 0,-4 44 0,5-30 0,6-66 0,2 77 0,0 9 0,-25 28 0,24-145 0,-2-1 0,0 1 0,-13 27 0,-4 12 0,-11 71 0,20-67 0,13-61 0,1 1 0,-1-1 0,1 0 0,-1 0 0,0 0 0,1 1 0,-1-1 0,0 0 0,-1 0 0,1-1 0,0 1 0,0 0 0,-1 0 0,1 0 0,-1-1 0,0 1 0,1-1 0,-4 3 0,3-4 0,0 0 0,1 1 0,-1-1 0,1 0 0,-1 0 0,0 0 0,1 0 0,-1 0 0,0 0 0,1 0 0,-1-1 0,1 1 0,-1 0 0,1-1 0,-1 1 0,1-1 0,-1 0 0,1 0 0,-3-1 0,-8-7 0,2 0 0,-1 0 0,1-1 0,-16-20 0,16 18 0,-257-321 0,252 317-104,6 6-211,0 0 0,0-1-1,-10-19 1,9 11-6511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43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1 331 24575,'9'-14'0,"0"0"0,1 1 0,1 0 0,0 1 0,1 0 0,0 1 0,1 0 0,0 1 0,21-11 0,42-38 0,35-31 109,-45 40-1583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56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 24575,'0'52'0,"1"-11"0,-1 0 0,-2-1 0,-14 75 0,-40 160 0,52-256-455,1-1 0,0 28 0,2-18-6371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57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24575,'5'0'0,"6"0"0,6 0 0,0 5 0,2 1 0,-3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7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62 174 24575,'5'-2'0,"0"0"0,0 0 0,-1 0 0,1 0 0,0-1 0,-1 0 0,0 0 0,0 0 0,0-1 0,0 1 0,0-1 0,3-4 0,7-6 0,5-2 0,1 1 0,0 0 0,1 1 0,44-21 0,-56 31 0,1 0 0,0 1 0,0 0 0,0 0 0,1 1 0,-1 0 0,0 1 0,1 0 0,-1 1 0,1 0 0,-1 1 0,1 0 0,-1 0 0,18 6 0,-23-6 0,-1 1 0,0 0 0,1 0 0,-1 1 0,0-1 0,0 1 0,0 0 0,0 0 0,-1 0 0,1 0 0,-1 1 0,0-1 0,0 1 0,5 8 0,-4-4 0,0 0 0,-1 0 0,0 0 0,0 1 0,0-1 0,-1 1 0,1 15 0,-2-4 0,0 0 0,-2 0 0,0 0 0,-1 0 0,-1 0 0,-10 33 0,1-17 0,-2-1 0,-2 0 0,-1-1 0,-43 64 0,13-34 0,-75 79 0,119-139 0,-1 0 0,1-1 0,-1 0 0,0 0 0,0 0 0,0 0 0,0-1 0,-1 1 0,1-1 0,0 0 0,-1 0 0,0-1 0,0 1 0,1-1 0,-1 0 0,0-1 0,-7 1 0,8-1 0,0-1 0,0 1 0,0-1 0,0 0 0,0 0 0,0-1 0,0 1 0,1-1 0,-1 0 0,1 0 0,-1 0 0,1 0 0,0 0 0,-1-1 0,1 0 0,0 0 0,1 0 0,-1 0 0,1 0 0,-1 0 0,-3-7 0,-5-9 0,0-2 0,2 1 0,0-1 0,1 0 0,-8-35 0,14 50 0,1 0 0,0 0 0,0 0 0,0 0 0,1 0 0,-1 0 0,2 0 0,-1-1 0,1 1 0,0 0 0,0 0 0,0 0 0,1 0 0,0 1 0,0-1 0,1 0 0,0 1 0,-1-1 0,2 1 0,-1 0 0,1 0 0,0 0 0,0 1 0,0-1 0,8-5 0,-5 6 0,0 0 0,0 1 0,0 0 0,0 0 0,1 1 0,-1 0 0,1 0 0,0 1 0,-1 0 0,1 0 0,0 1 0,0 0 0,0 0 0,-1 1 0,10 2 0,-4-1 0,1 1 0,-1 0 0,0 1 0,0 1 0,-1 0 0,1 1 0,20 12 0,85 78 0,-89-69 0,2-1 0,60 38 0,-71-54-1365,-1-3-5461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7:02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24575,'5'0'0,"1"5"0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25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28 122 10130 0 0,'-2'-2'383'0'0,"-1"0"0"0"0,0 0 0 0 0,1 0 0 0 0,0 0 0 0 0,0-1 1 0 0,-1 1-1 0 0,1-1 0 0 0,1 1 0 0 0,-4-5 0 0 0,5 6-328 0 0,0 0-1 0 0,-1 1 1 0 0,1-1 0 0 0,0 0 0 0 0,-1 0-1 0 0,1 1 1 0 0,0-1 0 0 0,0 0-1 0 0,-1 0 1 0 0,1 1 0 0 0,0-1-1 0 0,0 0 1 0 0,0 0 0 0 0,0 1 0 0 0,0-1-1 0 0,0 0 1 0 0,1 0 0 0 0,-1 1-1 0 0,0-1 1 0 0,0 0 0 0 0,0 0 0 0 0,1 1-1 0 0,-1-1 1 0 0,0 0 0 0 0,1 0-1 0 0,-1 1 1 0 0,1-1 0 0 0,-1 1 0 0 0,0-1-1 0 0,1 0 1 0 0,0 1 0 0 0,-1-1-1 0 0,1 1 1 0 0,-1-1 0 0 0,1 1 0 0 0,0-1-1 0 0,-1 1 1 0 0,1 0 0 0 0,0-1-1 0 0,-1 1 1 0 0,1 0 0 0 0,0-1 0 0 0,0 1-1 0 0,-1 0 1 0 0,1 0 0 0 0,1 0-1 0 0,12-2 226 0 0,-1 1 0 0 0,1 0 0 0 0,0 1 0 0 0,-1 0 0 0 0,1 2 0 0 0,-1-1 1 0 0,25 7-1 0 0,15 2 101 0 0,4-4 30 0 0,0-2-1 0 0,59-5 1 0 0,-88 0-153 0 0,-1-2 0 0 0,0-1 0 0 0,0-1 1 0 0,0-1-1 0 0,-1-2 0 0 0,34-13 0 0 0,-13-9 590 0 0,-28 16-8592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25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2:06:58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720 4313 24575,'-1'20'0,"-2"-1"0,0 1 0,-1-1 0,-12 34 0,-7 37 0,11-33 0,-3-1 0,-29 74 0,3-9 0,-7 0 0,33-87 0,1 1 0,-13 46 0,16-42 0,-24 56 0,-9 26 0,-40 136 0,17-58 0,13 31 0,46-195 0,1 1 0,2 0 0,2 1 0,2 53 0,-5 50 0,-11-1 0,3-31 0,0 112 0,14-197 0,0 63 0,-15 133 0,3-146 0,0-5 0,-4 101 0,2 20 0,0 2 0,14 628 0,1-391 0,15-243 0,-6-95 0,-2-6 0,14 263 0,-23 930 0,1-706 0,9-399 0,57 313 0,-12-129 0,16 2 0,-43-236 0,-17-70 0,2-1 0,2-1 0,2 0 0,28 59 0,-23-66 0,-6-10 0,1-1 0,2-1 0,1 0 0,1-1 0,2-1 0,39 41 0,149 117 0,357 242 0,-457-361 0,4-6 0,3-5 0,1-4 0,244 70 0,395 39 0,-61-101 0,-406-46 0,804 49 0,2 0 0,-633-18 0,-371-37 0,1-4 0,94-8 0,-52 1 0,109 0 0,337 5 0,-320 8 0,157 5 0,-276-15 0,340-4 0,-336-4 0,186-34 0,-73 1 0,2 12 0,316 5 0,562 8 0,-905 8 0,389-29 0,-484 15 0,-62 8 0,100-4 0,822 15 0,-479 5 0,239 23 0,-102 14 0,-436-29 0,542-3 0,-437-11 0,-256 3 0,945 17 0,225-3 0,-765-17 0,564-14 0,-846 10 0,572-44 0,-293 4 0,-330 35 0,316 5 0,-269 9 0,2254-2 0,-2245-13 0,-37 0 0,-99 8 0,90-19 0,15-1 0,-39 19 0,20-1 0,163-14 0,-83 8 0,552 0 0,-474 16 0,1927-3 0,-2040-14 0,-31 1 0,-95 10 0,-1-3 0,0-3 0,0-3 0,91-29 0,-132 33 0,-1-1 0,0-2 0,-1 0 0,0-2 0,26-17 0,-35 19 0,1-1 0,-2-1 0,0 0 0,0 0 0,-1-1 0,-1-1 0,0 0 0,10-19 0,15-41 0,-3-1 0,45-157 0,-67 189 0,-2-1 0,-2 0 0,2-69 0,-11-142 0,-2 98 0,3 142 0,-1-1 0,0 1 0,-1 0 0,-1-1 0,-1 2 0,0-1 0,-1 0 0,0 1 0,-1 0 0,-1 0 0,0 1 0,-2 0 0,1 1 0,-1 0 0,-1 0 0,-20-17 0,-16-12 0,-2 3 0,-2 2 0,-58-32 0,47 30 0,33 23 0,-1 1 0,-1 1 0,-61-18 0,10 3 0,-4 2 0,-113-22 0,123 32 0,-9 2 0,-1 4 0,-132-1 0,145 9 0,-161-23 0,152 14 0,-95-2 0,-709 15 0,798 3 0,-126 23 0,81-8 0,67-11 0,-878 75 0,513-67 0,204-6 0,-192 36 0,351-36 0,23-2 0,-84 29 0,-14 3 0,25-20 0,-1-4 0,-207-1 0,-706-16 0,538 2 0,147-28 0,69 2 0,-268-24 0,310 23 0,53 13 0,94 9 0,-160-28 0,47-9 0,-179-45 0,323 70 0,-591-187 0,638 199 0,0 0 0,1-1 0,0-1 0,0 1 0,0-2 0,0 1 0,1-1 0,0-1 0,-11-11 0,10 6 0,0-1 0,1 0 0,0 0 0,1-1 0,-11-28 0,9 18 0,1 0 0,2-1 0,0 1 0,2-2 0,0 1 0,2 0 0,1-1 0,2-28 0,0 43 0,1-29 0,7-54 0,-5 80 0,0 0 0,1 0 0,1 0 0,0 0 0,1 1 0,15-25 0,-5 10 0,-7 13 0,0 0 0,1 1 0,23-26 0,-23 29 0,0-1 0,16-26 0,-20 28 0,1 0 0,1 1 0,-1-1 0,2 2 0,15-16 0,21-25 0,-37 40 0,-1 0 0,2 1 0,-1 0 0,13-10 0,25-13 0,1 2 0,2 3 0,78-34 0,-37 26 0,114-28 0,28 22 0,-142 27 0,145-13 0,408 4 0,-132 10 0,0-1 0,-317 13 0,172 4 0,-225 10 0,26 2 0,919-13 0,-526-5 0,-526 3 0,0-2 0,0-2 0,55-13 0,-68 12 0,-1-1 0,1-2 0,-2 0 0,1-1 0,-1 0 0,-1-2 0,19-13 0,-10 4 0,-1-1 0,-1-1 0,-1-1 0,35-44 0,-44 46 0,-1-1 0,-1 0 0,-2 0 0,0-2 0,-1 1 0,10-37 0,-6 6 0,12-103 0,-18 93 0,2-13 0,-1-84 0,-8 138 0,-2 0 0,-1 1 0,0-1 0,-11-41 0,9 54 0,0-1 0,-1 0 0,0 1 0,-1 0 0,1 0 0,-2 1 0,0-1 0,0 1 0,0 1 0,-1-1 0,-15-10 0,-9-6 83,-1 2-1,-1 1 0,-1 2 1,-53-21-1,-35-8-1013,2 10-4203,-23 1 5755,-1 6 0,-1 7 0,-181-9 0,-445 23 4068,484 13-6209,220 1 1520,-134 24 0,55-5 0,-166 34 0,93-13 0,146-30 0,3-1 0,-96 6 0,-72-5 0,-81 2 0,193-9 0,-164 29 0,-85 5 0,357-40 0,1 0 0,-1-2 0,0 0 0,0-1 0,1-1 0,0-1 0,0-1 0,0 0 0,0-1 0,1-1 0,1-1 0,-1 0 0,-23-18 0,-1-7 0,2-1 0,1-2 0,-50-63 0,67 77 0,2-1 0,1 0 0,1-2 0,0 0 0,3 0 0,0-1 0,1-1 0,2-1 0,-15-54 0,6-9 0,8 44 0,2-1 0,2 0 0,-2-59 0,9 33 0,-1-34 0,4-1 0,18-123 0,-17 220 0,-1 1 0,1 0 0,1 0 0,0 0 0,1 0 0,0 1 0,9-14 0,-10 20 0,-1 0 0,0 1 0,1-1 0,0 1 0,0 0 0,1 0 0,-1 0 0,1 0 0,0 1 0,0 0 0,0 0 0,0 0 0,0 1 0,1-1 0,-1 1 0,1 1 0,9-3 0,375-23 0,-205 21 0,1731-20 0,-1274 29 0,-604-3 0,37 1 0,148-19 0,46-15 0,9 16 0,-143 5 0,-60 8 0,0-4 0,113-27 0,-164 28 0,0-1 0,0-1 0,-1-1 0,0-1 0,-1-1 0,0-1 0,-1 0 0,-1-2 0,0-1 0,-1 0 0,29-32 0,-4-2 0,101-127 0,-129 154 0,-2 0 0,0-1 0,-2 0 0,0-1 0,-2 0 0,10-36 0,-11 23 0,-1 0 0,-2-1 0,-1 0 0,-2-44 0,-3 49 0,-5-121 0,2 133 0,-1 1 0,0-1 0,-2 1 0,0 0 0,-11-23 0,10 28 0,-1 0 0,-1 0 0,0 1 0,-1 1 0,-1-1 0,0 2 0,-21-21 0,24 27 0,-1-1 0,0 2 0,-1-1 0,0 1 0,0 1 0,0 0 0,0 0 0,-1 1 0,1 0 0,-1 1 0,0 0 0,-23-2 0,-125-1 0,-223 19 0,301-8 0,-710 66 0,628-54 0,-456-2 0,386-18 0,-288 19 0,250-4 0,-60 4 0,118-2 0,-239-17 0,399 0 0,1-2 0,-1-3 0,1-2 0,0-2 0,1-2 0,-83-36 0,117 40 0,1-1 0,1-1 0,0 0 0,1-1 0,0-1 0,1 0 0,1-1 0,-11-16 0,0 2 0,-9-10 0,3-1 0,1-2 0,1-1 0,3-1 0,2-1 0,-28-81 0,36 81 0,2 0 0,2-1 0,2 0 0,2-1 0,-1-80 0,6 70 0,0 36 0,0 0 0,1 0 0,2-1 0,0 1 0,6-27 0,-6 44 0,0 0 0,0-1 0,0 1 0,1 0 0,-1 0 0,1 0 0,0 1 0,0-1 0,0 1 0,1-1 0,-1 1 0,1 0 0,0 1 0,0-1 0,0 0 0,0 1 0,0 0 0,0 0 0,1 0 0,4-1 0,12-3 0,1 1 0,0 1 0,24-1 0,-6 0 0,231-33 0,422-5 0,-225 46 0,326-4 0,-555-13 0,75-1 0,1177 17 0,-1376-6 0,1-5 0,-1-5 0,131-33 0,326-121 0,-535 156 0,8-2 0,-1-2 0,0-2 0,-1-1 0,52-33 0,-87 46 0,0 0 0,0-1 0,0 1 0,0-2 0,-1 1 0,-1-1 0,1 0 0,-1-1 0,-1 0 0,0 0 0,0 0 0,0 0 0,-1-1 0,-1 1 0,0-1 0,0 0 0,-1 0 0,0-1 0,0 1 0,-1 0 0,-1-1 0,-1-16 0,1-86 0,-5-132 0,3 227 0,0 0 0,-2 0 0,0 0 0,-1 0 0,-11-23 0,-44-85 0,34 77 0,-2-7 0,-2 1 0,-3 2 0,-2 1 0,-71-81 0,60 84 0,11 9 0,-1 1 0,-3 2 0,-1 2 0,-66-46 0,98 77 0,0 0 0,-1 0 0,0 1 0,1 1 0,-1-1 0,0 1 0,0 1 0,-18-2 0,-80 6 0,48 0 0,-1010 43-186,611-14-6412,-132-4 6615,353-20 5620,-5 18-4397,157-13-1295,-112 2 0,-3-18 55,-172 5 0,206 11 0,-38 2 0,135-14 0,-620-3 0,644-1 0,0-2 0,0-1 0,1-3 0,0-1 0,1-3 0,0-1 0,1-2 0,0-2 0,2-2 0,0-1 0,-45-33 0,65 34 0,0 0 0,1 0 0,2-2 0,0 0 0,1-2 0,-18-35 0,12 22 0,3 5 0,1 0 0,2-1 0,1-1 0,-14-49 0,25 67 0,0 0 0,1 0 0,0 0 0,2-1 0,0 1 0,1-1 0,0 1 0,1-1 0,1 1 0,1 0 0,0-1 0,7-17 0,-3 19 0,0 0 0,1 0 0,0 1 0,1 0 0,1 0 0,0 1 0,15-15 0,92-79 0,-77 74 0,-17 13 0,8-8 0,42-28 0,-60 47 0,1 1 0,1 0 0,-1 2 0,1-1 0,0 2 0,23-6 0,47-6 0,0 5 0,107-3 0,175 14 0,-177 4 0,3667-3 0,-3794-3 0,-1-3 0,1-3 0,-2-2 0,1-4 0,-2-1 0,80-34 0,-122 42 0,0-1 0,0-1 0,-1-1 0,0 0 0,-1-1 0,-1-1 0,0 0 0,0-1 0,-1 0 0,-1-2 0,-1 1 0,0-2 0,-1 1 0,-1-1 0,0-1 0,7-19 0,0-2 0,-7 17 0,0 1 0,-2-1 0,-1-1 0,4-23 0,2-23 0,-4-1 0,-3 0 0,-2 0 0,-8-85 0,2 140 0,-1 1 0,-1 0 0,0 0 0,0 0 0,-2 1 0,1 0 0,-2 0 0,0 0 0,0 1 0,-11-14 0,-13-13 0,-57-55 0,54 60 0,13 14 0,-1 1 0,-1 1 0,0 1 0,-1 2 0,-1 0 0,-52-22 0,-169-48 0,227 79 0,-1271-293 0,1014 261 0,-1 12 0,-309 11 0,132 14 0,-253 3 0,188 30 0,199-10 0,141-7 0,-273 58 0,295-35 0,-142 25 0,177-54 0,-165-10 0,117-2 0,-741 3 0,881-1 0,-54-11 0,-23-2 0,-425-33 0,137 7 0,-218-24 0,-119-7 0,304 33 0,-108-5 0,299 29 0,-247-48 0,-103 13 0,189 24 0,-209-25 0,293 13 0,-41-3 0,137 35 0,-66-7 0,147 3 0,-71-10 0,105 9 0,1 4 0,-110 9 0,50-1 0,-806-2 0,941 2 0,1 1 0,-1 1 0,-50 15 0,46-11 0,0 0 0,-37 2 0,30-5 0,0 1 0,0 1 0,1 3 0,-51 19 0,20-1 0,-87 49 0,41-3 0,-19 8 0,113-69 0,0 1 0,1 1 0,1 0 0,-22 25 0,12-14 0,-2 0 0,-51 33 0,53-41 0,1 2 0,-47 44 0,43-31 0,-5 7 0,-81 66 0,-116 101 0,209-184 0,-123 129 0,42-40 0,-7 9 0,92-99 0,-2 0 0,-44 34 0,-7 5 0,39-32 0,-2-2 0,-1-2 0,0-1 0,-66 29 0,61-32 0,-86 49 0,110-62 0,-1 0 0,0-1 0,0-1 0,0-1 0,-1 0 0,0-2 0,0 0 0,-23-1 0,35-1 0,-18 1 0,0-1 0,0-1 0,1-1 0,-1-1 0,0-1 0,1-1 0,-36-11 0,32 2 0,0 2 0,-1 2 0,0 0 0,0 2 0,-1 2 0,0 0 0,-35 0 0,-692 8 0,578 10 0,15 1 0,115-13 0,18-2 0,-1 2 0,1 1 0,-56 12 0,48-7 0,0-2 0,0-2 0,0-1 0,-55-6 0,5 2 0,-1128 2 0,1055 14 0,108-7 0,-58 0 0,6-7 0,-113 16 0,-176 24 0,120-11 0,31-3 0,30 2 0,24-3 0,-117 27 0,124-17 0,168-32 0,-150 29 0,142-25 0,0 0 0,0 2 0,1 0 0,-36 21 0,-10 11 0,3 3 0,2 2 0,2 3 0,-88 90 0,38-19 0,0 4 0,69-79 0,2 1 0,1 3 0,3 1 0,-39 68 0,-46 171 0,83-188 0,28-69 0,1 0 0,2 1 0,1 0 0,1 0 0,2 0 0,1 65 0,3-97 0,0-1 0,0 0 0,0 0 0,0 0 0,0 0 0,0 1 0,0-1 0,0 0 0,0 0 0,0 0 0,0 1 0,0-1 0,0 0 0,0 0 0,0 0 0,0 1 0,-1-1 0,1 0 0,0 0 0,0 0 0,0 0 0,0 1 0,0-1 0,0 0 0,-1 0 0,1 0 0,0 0 0,0 0 0,0 0 0,0 1 0,0-1 0,-1 0 0,1 0 0,0 0 0,0 0 0,0 0 0,-1 0 0,1 0 0,0 0 0,0 0 0,0 0 0,-1 0 0,1 0 0,0 0 0,0 0 0,0 0 0,-1 0 0,1 0 0,0 0 0,0 0 0,0 0 0,0 0 0,-1 0 0,1-1 0,0 1 0,0 0 0,0 0 0,0 0 0,-1 0 0,1 0 0,-19-15 0,-22-31 0,36 41 0,-21-26-47,-40-41-1271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2:07:00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1 250 24575,'5'0'0,"6"0"0,5-5 0,6-1 0,3 0 0,2-3 0,6-5 0,7-1 0,6-6 0,9-5 0,5 2 0,-4 6 0,-6 0 0,3-1 0,1 3 0,1-1 0,-9-2 0,-12 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35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35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0 24575,'-2'19'0,"0"0"0,-1 0 0,-11 35 0,-1 2 0,-8 94 0,-7 32 0,-14 47 0,22-51 0,6-21 0,4-20 0,-6-9 0,-3 221 0,19-191 0,6 135 0,9-199 0,-7-60 0,3 63 0,-12 61 0,6 122 0,9-188 0,-5-56 0,1 62 0,-9 46 0,-1-28 0,15 135 0,23 9 0,24 261 0,-46-345 0,5 139 0,-18-291 0,-2 0 0,0 1 0,-2-1 0,0 0 0,-2 0 0,-13 40 0,-79 245 0,49-145 0,33-105 0,3 1 0,2 0 0,-3 78 0,1-36 0,5-57 0,-1 57 0,8-61 0,2 0 0,1 0 0,3 0 0,1-1 0,1 0 0,3 0 0,1-1 0,2 0 0,2-1 0,25 46 0,82 118 0,19 36 0,78 250 0,-132-276 0,-7-22 0,97 217 0,29-14 0,-175-340 0,66 110 0,195 249 0,-198-307 0,4-4 0,4-4 0,152 108 0,379 197 0,-463-313 0,5-8 0,2-7 0,207 55 0,-127-60 0,446 58 0,-143-91 0,0-40 0,-222-1 0,1037 7 0,529-6 0,-220-79 0,-869-10 0,133-9 0,-852 96 0,0-4 0,112-26 0,66-48 0,-31 8 0,232-70 0,-456 139 0,17-4 0,-1-2 0,0-2 0,-1-1 0,-1-2 0,-1-1 0,0-1 0,-1-2 0,39-35 0,-46 34 0,-1-2 0,-1 0 0,-1-1 0,-1-2 0,-1 0 0,-2-1 0,0-1 0,-3 0 0,0-1 0,-2-1 0,-1 0 0,8-37 0,81-420 0,-84 375 0,1-124 0,-12 151 0,5-777 0,-14 520 0,5 142 0,-5-224 0,-24 133 0,-1-79 0,28 351 0,7-181 0,-3 173 0,1-1 0,1 1 0,1 1 0,21-53 0,-16 56 0,1 0 0,1 1 0,1 1 0,1 0 0,1 1 0,2 1 0,0 1 0,0 0 0,2 2 0,1 0 0,0 1 0,1 2 0,0 0 0,2 1 0,-1 2 0,2 0 0,0 2 0,0 0 0,1 2 0,0 1 0,0 1 0,0 2 0,1 0 0,33 1 0,689 2 0,-352 3 0,-341 2 0,1 3 0,112 27 0,-161-32 0,17 4 0,-2 1 0,1 1 0,-1 2 0,28 14 0,-39-17 0,0 1 0,0 1 0,-1 0 0,0 1 0,0 0 0,-1 0 0,-1 1 0,15 19 0,-18-18 0,0 0 0,-1 0 0,0 1 0,0 0 0,-2 0 0,5 16 0,13 88 0,-11-50 0,1-5 0,-3 1 0,2 109 0,-13 1355 0,6-1455 0,21 120 0,-13-115 0,3 81 0,-4 3 0,7 0 0,7-2 0,66 226 0,-81-350 0,2-1 0,1 0 0,2-1 0,1-1 0,2 0 0,1-1 0,1-1 0,2-1 0,0 0 0,2-2 0,2-1 0,0-1 0,1-1 0,2-2 0,51 32 0,277 151 0,-156-94 0,-117-62 0,149 64 0,-201-100 0,0-1 0,0-2 0,1-1 0,0-2 0,0-1 0,46 3 0,135-10-455,-1-9 0,249-43 0,-402 44-6371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27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20986 13833 24575,'371'-17'0,"-47"6"0,8 0 0,38-12 0,-170 12 0,294 2 0,-138 7 0,-111-11 0,68-1 0,-38 15 0,146-2 0,-236-13 0,47-1 0,1640 16 0,-1872-1 0,34 1 0,0-2 0,52-9 0,-77 9 0,0-1 0,-1-1 0,1 1 0,0-2 0,-1 1 0,1-1 0,-1 0 0,0-1 0,-1 0 0,1 0 0,-1 0 0,0-1 0,0 0 0,9-11 0,4-9 0,0-1 0,-1-1 0,28-58 0,-26 40 0,-3-1 0,-1-1 0,-3 0 0,-2-1 0,-2-1 0,-2 0 0,-2 0 0,-1-74 0,-6 113 0,2-33 0,-2-1 0,-2 1 0,-2 0 0,-21-81 0,12 71 0,11 38 0,-1-1 0,-1 1 0,-1 0 0,0 1 0,-8-16 0,11 28 0,1 0 0,-1 0 0,0 0 0,0 1 0,0-1 0,0 1 0,0 0 0,-1 0 0,1 0 0,-1 0 0,1 0 0,-1 1 0,0-1 0,0 1 0,0 0 0,0 1 0,1-1 0,-6 0 0,-13-1 0,0 2 0,-26 1 0,15 0 0,-82 0 0,-958-13 0,-75 1 0,803 11 0,-115 36 0,393-28 0,-113 5 0,-193-12 0,162-3 0,191 2 0,-475-6 0,0-34 0,372 30 0,-205 8 0,153 4 0,52 0 0,-134-4 0,242 0 0,0-1 0,1 0 0,-1-1 0,1-1 0,0 0 0,0-1 0,1 0 0,-1-1 0,2-1 0,-1 0 0,1-1 0,-20-17 0,9 4 0,1 0 0,1-1 0,2-1 0,0-1 0,-17-30 0,19 23 0,1 0 0,2-1 0,1-1 0,2 0 0,1 0 0,2-1 0,-7-70 0,8-12 0,9-129 0,1 78 0,-3 142 0,1 0 0,1-1 0,10-49 0,-10 67 0,1 0 0,0 0 0,1 0 0,0 0 0,1 0 0,-1 1 0,2 0 0,-1 0 0,1 0 0,0 1 0,1 0 0,-1 0 0,2 0 0,8-6 0,-10 9 0,0 1 0,1-1 0,-1 2 0,1-1 0,0 0 0,0 1 0,0 1 0,11-3 0,67-2 0,-37 3 0,1222-60 0,-1267 63 0,233-8 0,1069-18 0,-871 13 0,13-1 0,-364 11 0,116-20 0,-52 5 0,273-11 0,-290 19 0,230-26 0,-266 26 0,-63 8 0,-1-1 0,59-14 0,-81 13 0,1 1 0,-1-1 0,-1-1 0,1 0 0,-1 0 0,0 0 0,0-1 0,0 0 0,-1 0 0,0-1 0,9-10 0,6-13 0,25-45 0,-39 64 0,20-42 0,-1-1 0,-3-1 0,-2-2 0,-3 1 0,20-113 0,-22 60 0,-5-1 0,-3-140 0,-8 232 0,0-25 0,-8-51 0,6 79 0,-1 0 0,-1 1 0,0-1 0,-1 1 0,0 0 0,-1 0 0,-9-13 0,6 12 0,-1 0 0,0 2 0,-1-1 0,-1 1 0,0 1 0,0 0 0,-2 0 0,1 2 0,-1-1 0,-1 2 0,-21-11 0,16 11 0,-1 0 0,0 2 0,0 1 0,-1 0 0,0 2 0,0 0 0,0 2 0,-32 0 0,-634 37 0,-90-8 0,313-20 0,-59 7 0,-461 26 0,489-25 0,234-12 0,-12 11 0,-107 0 0,301-12 0,49 0 0,0-1 0,0-1 0,0-2 0,-39-8 0,63 8 0,1 0 0,0-1 0,-1 0 0,1 0 0,1-1 0,-1 1 0,0-1 0,1-1 0,0 1 0,0-1 0,0 0 0,0 0 0,1 0 0,0-1 0,0 1 0,1-1 0,-1 0 0,1 0 0,-2-8 0,-6-13 0,2-1 0,0-1 0,-4-31 0,9 41 0,-7-56 0,3 0 0,3-1 0,5-76 0,-3-53 0,-10 84 0,6 72 0,-1-52 0,8 86 0,0 1 0,1 0 0,1 0 0,0-1 0,1 1 0,0 0 0,1 1 0,8-19 0,-8 24 0,0 1 0,1-1 0,0 1 0,0 0 0,0 0 0,1 1 0,0 0 0,1 0 0,-1 0 0,1 1 0,0 0 0,1 0 0,-1 1 0,1-1 0,10-3 0,49-16 0,0 2 0,2 3 0,0 4 0,120-12 0,289 7 0,-460 20 0,85-2 0,855 15 0,-690 13 0,-66-5 0,-101-10 0,-42-4 0,61 1 0,609 17 0,-42 4 0,-657-31 0,-1-2 0,1-1 0,-1-2 0,39-13 0,0 0 0,14-2 0,-1-4 0,-1-3 0,-1-3 0,74-44 0,-145 72 0,0 0 0,0-1 0,-1 1 0,0-2 0,1 1 0,-2-1 0,1 0 0,-1-1 0,0 0 0,0 0 0,-1 0 0,1 0 0,-2-1 0,1 0 0,-1 0 0,0 0 0,-1 0 0,0-1 0,0 0 0,-1 1 0,0-1 0,-1 0 0,0 0 0,0 0 0,-1-14 0,-1-98 0,-4-127 0,-4 162 0,-23-96 0,17 111 0,3-1 0,-4-94 0,16 155 0,0-7 0,0-1 0,-2 1 0,-5-29 0,6 43 0,0 1 0,0-1 0,0 0 0,0 1 0,-1-1 0,1 1 0,-1-1 0,0 1 0,0 0 0,0 0 0,-1 0 0,1 0 0,-1 0 0,0 0 0,1 1 0,-1-1 0,0 1 0,-1 0 0,1 0 0,0 0 0,-1 0 0,1 0 0,-6-1 0,-17-1 0,-1 0 0,0 2 0,0 1 0,-46 3 0,14 0 0,-798 4 0,559 8 0,-78 1 0,-1474-17 0,1606 16 0,-3 1 0,102-13 0,-217-6 0,358 3 0,0 1 0,-1-1 0,1 0 0,0 0 0,0 0 0,0-1 0,0 1 0,0-1 0,0 0 0,0 0 0,1 0 0,-1-1 0,1 1 0,-1-1 0,1 0 0,0 0 0,0 0 0,0 0 0,1-1 0,-4-4 0,-1-6 0,0 0 0,0 0 0,1-1 0,-5-18 0,-2-8 0,0 4 0,-9-52 0,-6-19 0,-54-228 0,69 270 0,-51-238 0,57 237 0,2 0 0,6-100 0,0 68 0,-1 94 0,0-1 0,0 0 0,1 1 0,-1-1 0,1 1 0,0-1 0,1 1 0,-1 0 0,1-1 0,0 1 0,1 0 0,-1 0 0,5-6 0,-2 5 0,0 1 0,1 1 0,-1-1 0,1 1 0,0-1 0,0 2 0,0-1 0,1 1 0,13-5 0,44-14 0,2 3 0,0 2 0,71-7 0,-46 8 0,22 1 0,0 6 0,207 9 0,-145 3 0,605 18 0,-477 7 0,-219-20 0,125-5 0,48 3 0,175 40 0,-310-35 0,133 5 0,142-3 0,10 1 0,-377-14 0,0-1 0,-1-1 0,57-12 0,-72 10 0,-1-1 0,1 0 0,-1-1 0,0 0 0,0-1 0,0 0 0,-1-2 0,0 1 0,-1-1 0,11-11 0,18-22 0,-3-1 0,-1-2 0,-2-2 0,-3-1 0,-1-1 0,-3-2 0,-1-1 0,33-101 0,-38 92 0,-3-1 0,-2-1 0,-3 0 0,-3-1 0,3-80 0,-14-212 0,-1 141 0,2 211 0,0 0 0,0-1 0,0 1 0,-1 0 0,1 0 0,-1 0 0,0 0 0,-1 0 0,1 0 0,0 0 0,-1 0 0,0 0 0,0 0 0,0 1 0,-1-1 0,1 1 0,-1 0 0,-3-5 0,1 5 0,0 0 0,-1 0 0,1 0 0,0 0 0,-1 1 0,1 0 0,-1 0 0,0 1 0,0-1 0,1 1 0,-1 1 0,0-1 0,-6 1 0,-264 8 0,129 0 0,-256 0-7317,-207-9 10057,116 0 1968,166 5-4839,-292 34 131,422-22 0,89-3 0,-125 31 0,214-40 0,-72 11 0,-121 5 0,134-15 0,-3 2 0,0-4 0,-154-13 0,209 6 0,1 0 0,0-2 0,-1-1 0,2-1 0,-1-1 0,1-1 0,1-2 0,0 0 0,0-1 0,1-2 0,1 0 0,-34-32 0,48 40 0,1-2 0,1 1 0,-1-1 0,2 0 0,-1-1 0,1 1 0,-5-15 0,-23-77 0,13 34 0,-1-4 0,3-1 0,-12-101 0,-1-6 0,26 153 0,0-1 0,2 0 0,1 0 0,1 0 0,5-46 0,-3 62 0,1 0 0,0 0 0,1 0 0,0 0 0,0 0 0,1 1 0,1 0 0,0 0 0,0 0 0,1 0 0,1 1 0,-1 0 0,1 0 0,1 1 0,-1 0 0,14-11 0,-10 12 0,-1 1 0,2 0 0,-1 0 0,0 1 0,1 1 0,0 0 0,16-3 0,91-12 0,-100 17 0,367-42 0,-199 27 0,304 11 0,-262 8 0,863-2 0,-832-14 0,-25 0 0,-1 0 0,38 0 0,-235 12 0,1-3 0,0 0 0,-1-3 0,47-16 0,-49 15 0,45-12 0,-33 10 0,-1-1 0,0-3 0,59-28 0,-92 37 0,0-1 0,-1-1 0,0 0 0,-1-1 0,0 0 0,0 0 0,-1-1 0,0-1 0,0 0 0,-2 0 0,1-1 0,-1 0 0,-1 0 0,0-1 0,9-24 0,1-12 0,-2-1 0,13-72 0,-23 60 0,-4-119 0,-3 83 0,0 47 0,-2 0 0,-3 0 0,-12-51 0,-51-146 0,69 242 0,-1 1 0,0-1 0,0 1 0,0 0 0,-1 0 0,0-1 0,0 1 0,0 1 0,0-1 0,-8-8 0,5 9 0,0 0 0,0 1 0,0 0 0,-1-1 0,1 2 0,-1-1 0,1 1 0,-15-3 0,-173-33 0,-245-16 0,370 47 0,-953-77 0,931 77 0,-720-15 0,774 27 0,-1 0 0,1 3 0,0 1 0,1 2 0,-60 26 0,46-18 0,-176 52 0,172-55 0,-138 31 0,101-27 0,-60 11 0,98-24 0,0 3 0,1 2 0,-57 21 0,86-26 0,-1-2 0,0-1 0,0 0 0,-37-1 0,-33 5 0,-37 11 0,-231 5 0,-157-24 0,495 1 0,-1 2 0,-35 7 0,34-4 0,0-2 0,-27 1 0,-940-3 0,483-5 0,-3211 3-1130,3468-6-3856,1-10 3330,2-8 3603,-1-3 3878,-128-4-5825,132 13 0,-436-4 0,243 16 0,-1557-12 0,1302 20 0,256-4 0,-479 5 0,249 49 0,652-50 0,-16 2 0,0 1 0,0 2 0,1 2 0,0 1 0,0 1 0,1 2 0,1 1 0,0 1 0,1 1 0,0 2 0,2 1 0,0 2 0,1 0 0,1 1 0,2 2 0,0 0 0,1 2 0,2 0 0,0 2 0,-22 42 0,-3 21 0,4 3 0,4 1 0,-29 119 0,23-62 0,37-137 0,0 0 0,-2 0 0,0-1 0,0 0 0,-2 0 0,1-1 0,-2 0 0,0-1 0,0 0 0,-1-1 0,-1 0 0,0-1 0,0 0 0,-1-1 0,0 0 0,-27 11 0,-12 2 0,-1-2 0,-1-2 0,-80 16 0,-76 5 0,-2-8 0,-1-10 0,-246-7 0,-130-57 0,172 6 0,278 29 1044,-1228-95-8872,1286 93 8979,-89-9 5146,56 15-6961,67 5 664,0 2 0,0 2 0,1 3 0,0 1 0,-71 24 0,49-10 0,4-3 0,-93 43 0,141-54 0,-1 0 0,2 1 0,-1 1 0,1 1 0,1 0 0,0 1 0,1 0 0,0 1 0,-22 30 0,-296 431 0,279-396 0,4 2 0,3 2 0,3 2 0,-52 154 0,35-42 0,46-142 0,2 0 0,2 1 0,3 0 0,0 68 0,9-35 0,-3 80 0,1-165 0,0 0 0,-1-1 0,1 1 0,-1-1 0,0 1 0,0 0 0,0-1 0,0 0 0,0 1 0,-1-1 0,0 0 0,0 0 0,0 0 0,0 0 0,0 0 0,0 0 0,-1 0 0,1-1 0,-1 1 0,0-1 0,0 0 0,0 0 0,0 0 0,0 0 0,0 0 0,0-1 0,-6 2 0,-1-1 0,0 0 0,0-1 0,0 0 0,0 0 0,-1-1 0,1-1 0,0 0 0,-18-4 0,-24-8 0,1-2 0,-91-40 0,30 10 0,46 19-1365,47 20-5461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28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24575,'5'0'0,"6"0"0,6 0 0,4 0 0,4 0 0,3-4 0,0-3 0,1-3 0,4-2 0,2-1 0,-1 0 0,4 2 0,0 4 0,-3 2 0,-1 3 0,-7-4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2159 2648 0 0,'-5'6'982'0'0,"0"-1"-1"0"0,1 1 1 0 0,0 0 0 0 0,0 0-1 0 0,0 0 1 0 0,1 1-1 0 0,-3 7 1 0 0,-2 8-673 0 0,2 0 0 0 0,-7 34 0 0 0,3-7 476 0 0,4-22-591 0 0,-42 160 986 0 0,-39 329 0 0 0,56 185 175 0 0,18-27-1090 0 0,12-492-201 0 0,7 281 45 0 0,7 57-63 0 0,-5-82 223 0 0,9 260 1070 0 0,-8-517-695 0 0,33 178-1 0 0,-33-308-608 0 0,3 17 105 0 0,5 87 0 0 0,-6-19 72 0 0,30 140 1 0 0,-30-212-165 0 0,3 7 33 0 0,3-1 0 0 0,2-1 1 0 0,4 0-1 0 0,39 79 0 0 0,25 69 120 0 0,14 29-165 0 0,-84-209-38 0 0,58 104-21 0 0,-70-133 21 0 0,131 187-20 0 0,-117-173 36 0 0,0 0 1 0 0,2-2 0 0 0,0 0 0 0 0,1-1 0 0 0,1-2 0 0 0,29 18 0 0 0,71 34 109 0 0,221 87 1 0 0,-229-114-166 0 0,-69-25 21 0 0,1-3 0 0 0,0-1 0 0 0,0-3 0 0 0,84 8 0 0 0,-128-18 16 0 0,132 19-43 0 0,-12-1 87 0 0,126 2 0 0 0,499-29-191 0 0,807-60-423 0 0,-795 9 128 0 0,234-9 332 0 0,2 67 328 0 0,-505 22-51 0 0,246-18 429 0 0,-635-10-535 0 0,184-37 0 0 0,-106 12-44 0 0,-19 19 54 0 0,-96 10-12 0 0,67-12 0 0 0,-80 6-44 0 0,0-2-1 0 0,70-26 1 0 0,-78 19-5 0 0,-1-3 1 0 0,0-1-1 0 0,-2-3 0 0 0,-1-1 0 0 0,0-1 1 0 0,56-56-1 0 0,15-42 94 0 0,-96 111-80 0 0,-1-2-1 0 0,0 0 1 0 0,-1 0 0 0 0,-1-1-1 0 0,17-35 1 0 0,39-106 181 0 0,-33 73-152 0 0,-11 32 1 0 0,-3-2 0 0 0,-1 0 1 0 0,-4-2-1 0 0,-2 0 0 0 0,10-84 0 0 0,-1-11 37 0 0,-12 96-36 0 0,3-69-1 0 0,4-90 165 0 0,-17 161-104 0 0,-2-69 47 0 0,-6 42 69 0 0,-21-9 170 0 0,20 58-346 0 0,-1 0 1 0 0,-2 0-1 0 0,-1 1 0 0 0,-1 0 0 0 0,-2 1 0 0 0,-1 1 0 0 0,-36-51 0 0 0,42 69-23 0 0,1-1-1 0 0,0 0 0 0 0,-1 1 0 0 0,-1 0 0 0 0,1 1 0 0 0,-2 0 0 0 0,0 1 0 0 0,0 0 0 0 0,-1 1 1 0 0,0 0-1 0 0,-20-9 0 0 0,10 10-3 0 0,-1 1 1 0 0,0 1 0 0 0,0 1-1 0 0,-1 1 1 0 0,1 1 0 0 0,-1 1-1 0 0,-26 2 1 0 0,4 0-2 0 0,0 3 0 0 0,1 2 0 0 0,-1 2 0 0 0,-49 15 0 0 0,55-14-5 0 0,0-2 1 0 0,-1-2-1 0 0,0-1 0 0 0,-58-5 1 0 0,-54 4-41 0 0,48 3 30 0 0,0-5 0 0 0,0-5 0 0 0,-163-28 0 0 0,103 16-31 0 0,47 8 16 0 0,-322-33-297 0 0,144 3 217 0 0,281 36 80 0 0,1 0 1 0 0,-1-1-1 0 0,1-1 1 0 0,0 0-1 0 0,1-1 1 0 0,-1-1-1 0 0,1 0 1 0 0,0-1-1 0 0,1 0 1 0 0,0-1-1 0 0,0 0 1 0 0,1-2-1 0 0,0 1 0 0 0,1-1 1 0 0,-12-15-1 0 0,8 7 0 0 0,2 0 0 0 0,1-1-1 0 0,0 0 1 0 0,2-1-1 0 0,0 0 1 0 0,1-1 0 0 0,1 0-1 0 0,2 0 1 0 0,-8-40-1 0 0,-3-58-94 0 0,-3-236 0 0 0,-9-75 45 0 0,0 2 50 0 0,44-356 23 0 0,6-508 347 0 0,-44 721-130 0 0,21 497-220 0 0,-16-210 68 0 0,-14-10 180 0 0,12 86-100 0 0,-39-202 35 0 0,54 375-165 0 0,-2 1-1 0 0,-2 0 0 0 0,-1 1 0 0 0,-23-52 1 0 0,2 19 22 0 0,-50-79 1 0 0,50 98-30 0 0,-1 2 0 0 0,-3 0 0 0 0,-1 3 0 0 0,-3 1 0 0 0,-76-64 0 0 0,49 48-4 0 0,-7 6 43 0 0,48 33-52 0 0,-1 1 1 0 0,-41-22-1 0 0,-6 5 0 0 0,-1 4-1 0 0,-1 3 0 0 0,-116-28 1 0 0,-328-37-125 0 0,410 76 125 0 0,-26 2 11 0 0,-1 5 0 0 0,0 6 0 0 0,0 6-1 0 0,-144 21 1 0 0,26 5 11 0 0,-256 23 77 0 0,112-36 138 0 0,68-4-267 0 0,226 0 202 0 0,-153 38 0 0 0,116-19-70 0 0,-440 133 300 0 0,314-79-261 0 0,180-54-71 0 0,-142 72 0 0 0,132-56-296 0 0,69-31 201 0 0,0 1 0 0 0,1 1 0 0 0,0 1-1 0 0,-41 38 1 0 0,9-18 98 0 0,49-32-88 0 0,0 0-1 0 0,0 0 1 0 0,0 1-1 0 0,0 0 1 0 0,-14 15 0 0 0,-74 70-40 0 0,67-66 7 0 0,-53 59-1 0 0,52-45-41 0 0,1 1 0 0 0,-46 82 0 0 0,-70 160-17 0 0,143-274 100 0 0,-1-1 0 0 0,-1 0 0 0 0,1 0 0 0 0,-1 0 0 0 0,-1-1 1 0 0,1 0-1 0 0,-1 0 0 0 0,-1-1 0 0 0,1 0 0 0 0,-1 0 0 0 0,0-1 1 0 0,0 0-1 0 0,-1 0 0 0 0,1-1 0 0 0,-15 5 0 0 0,20-9-3 0 0,0 0-1 0 0,0 0 1 0 0,0 0-1 0 0,0-1 1 0 0,0 0-1 0 0,0 0 1 0 0,1 1 0 0 0,-1-2-1 0 0,0 1 1 0 0,1 0-1 0 0,-1 0 1 0 0,0-1-1 0 0,1 1 1 0 0,0-1-1 0 0,-1 0 1 0 0,1 0-1 0 0,0 0 1 0 0,0 0-1 0 0,0 0 1 0 0,0-1-1 0 0,-2-2 1 0 0,-38-58 36 0 0,36 53-30 0 0,-15-29 19 0 0,-28-75-1 0 0,19 42-8 0 0,20 48-14 0 0,2 0 0 0 0,1-1-1 0 0,0 0 1 0 0,2 0 0 0 0,1-1-1 0 0,1 1 1 0 0,0-47 0 0 0,3 72-8 0 0,0-1 0 0 0,0 1 0 0 0,0 0 0 0 0,0 0 0 0 0,0-1 0 0 0,0 1 0 0 0,0 0 0 0 0,0 0 0 0 0,0 0 1 0 0,0-1-1 0 0,0 1 0 0 0,1 0 0 0 0,-1 0 0 0 0,0 0 0 0 0,0-1 0 0 0,0 1 0 0 0,0 0 0 0 0,0 0 0 0 0,0 0 0 0 0,1-1 1 0 0,-1 1-1 0 0,0 0 0 0 0,0 0 0 0 0,0 0 0 0 0,0 0 0 0 0,1 0 0 0 0,-1-1 0 0 0,0 1 0 0 0,0 0 0 0 0,1 0 0 0 0,-1 0 0 0 0,0 0 1 0 0,0 0-1 0 0,0 0 0 0 0,1 0 0 0 0,-1 0 0 0 0,0 0 0 0 0,0 0 0 0 0,1 0 0 0 0,-1 0 0 0 0,0 0 0 0 0,0 0 0 0 0,1 0 1 0 0,-1 0-1 0 0,0 0 0 0 0,17 7-666 0 0,11 13-1775 0 0,-19-11 478 0 0,0-1 1 0 0,-1 1 0 0 0,0 0-1 0 0,11 19 1 0 0,16 27-8773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22 8697 0 0,'-4'-3'1007'0'0,"2"1"-585"0"0,-1 0 1 0 0,1 0-1 0 0,0 0 0 0 0,-1 1 0 0 0,1-1 1 0 0,-1 1-1 0 0,1 0 0 0 0,-1 0 1 0 0,0-1-1 0 0,0 2 0 0 0,0-1 0 0 0,-4-1 1 0 0,7 3-353 0 0,0 0-1 0 0,0-1 1 0 0,0 1 0 0 0,0-1 0 0 0,0 1 0 0 0,0 0 0 0 0,0-1 0 0 0,0 1 0 0 0,0 0-1 0 0,1-1 1 0 0,-1 1 0 0 0,0-1 0 0 0,0 1 0 0 0,1-1 0 0 0,-1 1 0 0 0,0-1-1 0 0,1 1 1 0 0,-1-1 0 0 0,1 1 0 0 0,-1-1 0 0 0,0 1 0 0 0,1-1 0 0 0,-1 1 0 0 0,1-1-1 0 0,-1 0 1 0 0,1 1 0 0 0,1 0 0 0 0,17 14 243 0 0,-17-14-112 0 0,9 7 27 0 0,1-1-1 0 0,-1-1 0 0 0,1 0 1 0 0,0-1-1 0 0,1 0 0 0 0,-1-1 1 0 0,1 0-1 0 0,0-1 0 0 0,0 0 1 0 0,0-1-1 0 0,0-1 0 0 0,0 0 1 0 0,14-1-1 0 0,20-3 505 0 0,0-1-1 0 0,59-14 1 0 0,-82 13-533 0 0,36-11 264 0 0,-60 16-630 0 0,1 0 1 0 0,-1 0 0 0 0,1 0-1 0 0,0 1 1 0 0,-1-1-1 0 0,1 0 1 0 0,0 0 0 0 0,-1 0-1 0 0,1 0 1 0 0,-1 1 0 0 0,1-1-1 0 0,-1 0 1 0 0,1 0-1 0 0,0 1 1 0 0,-1-1 0 0 0,1 0-1 0 0,-1 1 1 0 0,0-1-1 0 0,1 1 1 0 0,-1-1 0 0 0,1 1-1 0 0,-1-1 1 0 0,0 1 0 0 0,1-1-1 0 0,-1 1 1 0 0,0-1-1 0 0,1 1 1 0 0,-1-1 0 0 0,0 1-1 0 0,0 0 1 0 0,1-1 0 0 0,-1 1-1 0 0,0-1 1 0 0,0 1-1 0 0,0 0 1 0 0,0-1 0 0 0,0 1-1 0 0,0 0 1 0 0,0-1 0 0 0,0 1-1 0 0,0-1 1 0 0,0 1-1 0 0,-1 0 1 0 0,1-1 0 0 0,0 1-1 0 0,0-1 1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2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27 6225 0 0,'-24'-26'8342'0'0,"28"50"-6475"0"0,-3-20-1881 0 0,19 102 1337 0 0,0-4-744 0 0,10 148-1 0 0,-29-182-572 0 0,3 33-519 0 0,4-40-3184 0 0,0-40-1910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3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7633 0 0,'0'0'0'0'0,"-9"8"3057"0"0,8 22-1521 0 0,13 1-72 0 0,10-5 49 0 0,-2 13-161 0 0,6-13-328 0 0,-3-6-368 0 0,5-2-240 0 0,-18-10-151 0 0,8-5-209 0 0,-4-3-280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3953 3864 0 0,'0'-1'225'0'0,"0"0"0"0"0,0 1 0 0 0,0-1-1 0 0,0 0 1 0 0,0 1 0 0 0,-1-1 0 0 0,1 0 0 0 0,0 1 0 0 0,0-1 0 0 0,-1 0-1 0 0,-3-4 2025 0 0,4 5-2024 0 0,-1 0 0 0 0,-1-1-1 0 0,-17-3 1885 0 0,17 4-2043 0 0,0 0-1 0 0,0 0 1 0 0,0 0 0 0 0,0 0-1 0 0,-1 1 1 0 0,1-1 0 0 0,0 1-1 0 0,0-1 1 0 0,0 1-1 0 0,0 0 1 0 0,0 0 0 0 0,1 0-1 0 0,-1 0 1 0 0,0 0 0 0 0,-3 3-1 0 0,-1 9 67 0 0,0 0 0 0 0,0 0 1 0 0,1 1-1 0 0,1 0 0 0 0,0 0 0 0 0,-2 20 0 0 0,-6 19-25 0 0,-11 18 35 0 0,-134 481 772 0 0,60 70 203 0 0,78-472-487 0 0,-51 650 154 0 0,68-642-726 0 0,6 466 196 0 0,35 152 323 0 0,6 12-216 0 0,-19-547-298 0 0,-2-24 6 0 0,181 1216 1247 0 0,-98-1014-1020 0 0,-62-263-216 0 0,60 188 257 0 0,-86-297-233 0 0,42 72-1 0 0,-31-64-31 0 0,-6-13-7 0 0,47 63 1 0 0,3 4-28 0 0,-23-22 7 0 0,5-2 1 0 0,3-3-1 0 0,4-2 0 0 0,3-3 0 0 0,128 114 0 0 0,-117-124 36 0 0,114 90 34 0 0,-158-133-99 0 0,1-2 0 0 0,1-2 1 0 0,1-1-1 0 0,44 17 0 0 0,46 4-23 0 0,180 34-1 0 0,-236-59 13 0 0,409 76 95 0 0,-21 5-160 0 0,-295-62-31 0 0,217 18 0 0 0,169-29 47 0 0,-156-19-181 0 0,585-6-346 0 0,-690 1 630 0 0,357 44 0 0 0,-42-3-403 0 0,-83-9 560 0 0,-422-22-240 0 0,372 41 80 0 0,-7-15 22 0 0,-1-30 148 0 0,-437-5-236 0 0,249 8 11 0 0,67-1 10 0 0,-126-9 156 0 0,259 33 0 0 0,-90-3-140 0 0,48 5 94 0 0,125 11 7 0 0,2-37 5 0 0,22-53 33 0 0,-423 27-180 0 0,124 6 60 0 0,-136 9 31 0 0,-56-3-48 0 0,166-37 0 0 0,-183 25-51 0 0,135-55 0 0 0,-175 61 22 0 0,230-106-102 0 0,-19 6 236 0 0,-179 86-122 0 0,-1-3-1 0 0,70-45 1 0 0,-93 51-4 0 0,62-26 0 0 0,-73 38-8 0 0,-1-2-1 0 0,0-1 1 0 0,-1-1 0 0 0,-1-2 0 0 0,26-21 0 0 0,-9 1-9 0 0,-19 17-7 0 0,-1-2 0 0 0,36-41-1 0 0,-16 9 21 0 0,-23 32 16 0 0,-2-2 0 0 0,28-47 0 0 0,-32 44-12 0 0,133-264 80 0 0,-117 205 76 0 0,-3-1 0 0 0,-5 0-1 0 0,16-115 1 0 0,-9 42-129 0 0,14-108-4 0 0,-27 149 50 0 0,42-160 1 0 0,-14 69 146 0 0,-20 81-185 0 0,111-581 168 0 0,-100 521 7 0 0,18-329-1 0 0,-53-199 58 0 0,-50-1-241 0 0,20 354-41 0 0,19 156 0 0 0,-4-50 32 0 0,5-192-8 0 0,10 282 36 0 0,7-18 8 0 0,-2 115 75 0 0,-4 0 0 0 0,-11-114 0 0 0,6 166-107 0 0,1 2 2 0 0,-1-1-1 0 0,-8-28 1 0 0,5 24 0 0 0,1 1-1 0 0,1-1 1 0 0,-1-39-1 0 0,-3-18-37 0 0,-3 17 30 0 0,-12-97 87 0 0,17 102-84 0 0,-18-71-1 0 0,-5-38 22 0 0,-21-277 26 0 0,31 99 84 0 0,14 140-85 0 0,-8-98 6 0 0,12 245-14 0 0,-18-455 308 0 0,4 316-299 0 0,-32-354 66 0 0,37 443-102 0 0,4 30-2 0 0,-22-98-1 0 0,11 56 8 0 0,14 80-64 0 0,-17-67 1 0 0,20 106 21 0 0,-3-15-15 0 0,-2 0 0 0 0,0 1 0 0 0,0-1 0 0 0,-2 1 0 0 0,0 0 0 0 0,-15-24 0 0 0,-3 1 5 0 0,14 20 5 0 0,0 1 0 0 0,-23-25 1 0 0,-24-28 11 0 0,34 40-4 0 0,0 1 1 0 0,-2 1-1 0 0,-39-32 1 0 0,-88-50 30 0 0,128 94-39 0 0,0 1 0 0 0,-2 2 0 0 0,0 0-1 0 0,-35-11 1 0 0,-261-87-8 0 0,140 61-12 0 0,-179-56 51 0 0,-58-16 82 0 0,134 45-131 0 0,165 39 11 0 0,2 0 16 0 0,-220-40 0 0 0,-67 23 43 0 0,-206-16-280 0 0,60 7 391 0 0,300 27-112 0 0,-158-16-152 0 0,-459-15 430 0 0,696 56-378 0 0,-1223-5 415 0 0,1001 35-198 0 0,-518 48-199 0 0,327-6 201 0 0,168-21 14 0 0,-310 89 59 0 0,298-43-24 0 0,-41 31-207 0 0,9 38-43 0 0,215-69-58 0 0,-254 73 190 0 0,0-14-96 0 0,14-5 64 0 0,10 51-97 0 0,386-152 115 0 0,42-18-96 0 0,1 1 1 0 0,-55 34-1 0 0,-99 57-188 0 0,134-77 149 0 0,37-19 54 0 0,-3 0-28 0 0,0 3 1 0 0,1 0-1 0 0,1 3 1 0 0,-53 45-1 0 0,39-18-73 0 0,2 2-1 0 0,3 2 1 0 0,2 2 0 0 0,2 1-1 0 0,-46 96 1 0 0,70-130 85 0 0,-27 36 1 0 0,-5 7-3 0 0,-17 22-194 0 0,42-61 188 0 0,0 2 1 0 0,-20 38 0 0 0,17-16-5 0 0,3 2 1 0 0,2 0 0 0 0,2 1-1 0 0,3 0 1 0 0,2 1 0 0 0,2 1-1 0 0,-3 92 1 0 0,11-127 6 0 0,1-5 16 0 0,0 0-1 0 0,-2 0 0 0 0,0 0 1 0 0,0 0-1 0 0,-2 0 0 0 0,1-1 0 0 0,-11 25 1 0 0,13-38 8 0 0,1 1 1 0 0,-1-1 0 0 0,1 1-1 0 0,-1-1 1 0 0,0 0 0 0 0,0 0-1 0 0,1 1 1 0 0,-1-1 0 0 0,0 0 0 0 0,0 0-1 0 0,0 0 1 0 0,0 0 0 0 0,-1 0-1 0 0,1 0 1 0 0,0 0 0 0 0,0 0-1 0 0,0-1 1 0 0,-1 1 0 0 0,1 0-1 0 0,0-1 1 0 0,-1 1 0 0 0,1-1-1 0 0,-1 1 1 0 0,1-1 0 0 0,-1 0 0 0 0,1 0-1 0 0,-1 0 1 0 0,-1 0 0 0 0,1 0 1 0 0,0-1 1 0 0,-1-1 0 0 0,1 1 0 0 0,0 0 0 0 0,-1 0-1 0 0,1-1 1 0 0,0 1 0 0 0,0-1 0 0 0,0 0 0 0 0,1 0-1 0 0,-1 0 1 0 0,0 0 0 0 0,1 0 0 0 0,-3-3 0 0 0,-6-12-18 0 0,1 0 1 0 0,0-1 0 0 0,-7-21-1 0 0,14 34-25 0 0,-41-113 5 0 0,18 48-7 0 0,-42-86-1 0 0,54 132 36 0 0,2-1 0 0 0,0 0 1 0 0,-13-47-1 0 0,23 71-24 0 0,1 0-1 0 0,-1 0 1 0 0,1 0-1 0 0,0 0 1 0 0,-1 0-1 0 0,1 0 1 0 0,0 0-1 0 0,0 0 1 0 0,0 0 0 0 0,-1 0-1 0 0,1 0 1 0 0,0 0-1 0 0,1 0 1 0 0,-1 0-1 0 0,0 0 1 0 0,0 0-1 0 0,0 0 1 0 0,0 0 0 0 0,1 1-1 0 0,-1-1 1 0 0,1 0-1 0 0,-1 0 1 0 0,0 0-1 0 0,1 0 1 0 0,-1 0-1 0 0,1 0 1 0 0,0 1 0 0 0,-1-1-1 0 0,2-1 1 0 0,0 2-233 0 0,-1-1 0 0 0,1 1 0 0 0,-1 0 0 0 0,1 0 0 0 0,0 0 0 0 0,-1 0 0 0 0,1 0 0 0 0,-1 0 1 0 0,1 0-1 0 0,0 1 0 0 0,-1-1 0 0 0,1 0 0 0 0,-1 1 0 0 0,1 0 0 0 0,2 0 0 0 0,5 4-1572 0 0,0 0 0 0 0,0 0 0 0 0,0 0 0 0 0,12 11 0 0 0,3 8-5366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51 10266 0 0,'-1'-1'200'0'0,"0"0"1"0"0,0 0-1 0 0,0-1 0 0 0,1 1 1 0 0,-1 0-1 0 0,0 0 0 0 0,1-1 0 0 0,-1 1 1 0 0,0 0-1 0 0,1-1 0 0 0,0 1 1 0 0,-1-1-1 0 0,1 1 0 0 0,0-1 1 0 0,0 1-1 0 0,0-1 0 0 0,0 1 1 0 0,0-1-1 0 0,0 1 0 0 0,0-1 0 0 0,0 1 1 0 0,1 0-1 0 0,-1-1 0 0 0,0 1 1 0 0,1-1-1 0 0,0 1 0 0 0,0-2 1 0 0,1 2-12 0 0,1-1 0 0 0,-1 1 1 0 0,1 0-1 0 0,0 0 0 0 0,-1 0 0 0 0,1 0 1 0 0,0 0-1 0 0,0 0 0 0 0,0 1 0 0 0,0 0 1 0 0,-1-1-1 0 0,1 1 0 0 0,0 0 1 0 0,4 1-1 0 0,77-1 1481 0 0,193 3-739 0 0,-210 6-9560 0 0,-44-9-721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234 192 3592 0 0,'-1'0'232'0'0,"-1"0"-1"0"0,0-1 1 0 0,1 1-1 0 0,-1-1 1 0 0,1 0-1 0 0,-1 0 1 0 0,1 1-1 0 0,0-1 1 0 0,-1 0-1 0 0,1 0 1 0 0,0 0 0 0 0,0 0-1 0 0,-1-1 1 0 0,1 1-1 0 0,0 0 1 0 0,0 0-1 0 0,0-1 1 0 0,-1-2-1 0 0,-18-33 1782 0 0,15 26-814 0 0,-10-13 956 0 0,-12-25 1465 0 0,25 46-3429 0 0,1 0 0 0 0,0 0 0 0 0,0 0 0 0 0,0 0 0 0 0,0 0 0 0 0,0 0-1 0 0,1 0 1 0 0,-1-1 0 0 0,1 1 0 0 0,0 0 0 0 0,0 0 0 0 0,1-7 0 0 0,-1 10-181 0 0,0 0 0 0 0,1-1 0 0 0,-1 1 0 0 0,0 0 0 0 0,1 0 0 0 0,-1-1 0 0 0,0 1 0 0 0,0 0 0 0 0,1 0 0 0 0,-1 0 0 0 0,0 0 0 0 0,1-1 0 0 0,-1 1 0 0 0,1 0 0 0 0,-1 0 0 0 0,0 0 0 0 0,1 0 0 0 0,-1 0 0 0 0,0 0 0 0 0,1 0 0 0 0,-1 0 0 0 0,1 0 0 0 0,-1 0 0 0 0,0 0 0 0 0,1 0 0 0 0,-1 0 0 0 0,0 0 0 0 0,1 0 0 0 0,-1 1 0 0 0,1-1 0 0 0,-1 0 0 0 0,0 0 0 0 0,1 0 0 0 0,-1 0 0 0 0,0 1 0 0 0,0-1 0 0 0,1 0 0 0 0,-1 0 0 0 0,0 1 0 0 0,0-1 0 0 0,1 0 0 0 0,-1 1 0 0 0,16 12 41 0 0,19 27-27 0 0,-3 2 0 0 0,51 85 0 0 0,-20-28-62 0 0,-50-79 59 0 0,0 0-1 0 0,-2 0 1 0 0,15 38 0 0 0,-24-53-1 0 0,0 1 0 0 0,0-1 0 0 0,0 1 1 0 0,-1-1-1 0 0,0 1 0 0 0,0 0 0 0 0,0-1 0 0 0,0 1 0 0 0,-1 0 1 0 0,0 0-1 0 0,-1-1 0 0 0,1 1 0 0 0,-1 0 0 0 0,0-1 0 0 0,0 1 0 0 0,-1 0 1 0 0,0-1-1 0 0,0 1 0 0 0,0-1 0 0 0,0 0 0 0 0,-4 6 0 0 0,-1-3-20 0 0,0-1 0 0 0,0 0 0 0 0,0 0 0 0 0,-1 0 0 0 0,0-1 0 0 0,0 0 0 0 0,-1-1-1 0 0,0 1 1 0 0,0-2 0 0 0,0 1 0 0 0,0-1 0 0 0,-1-1 0 0 0,0 0 0 0 0,1 0 0 0 0,-1-1 0 0 0,0 0-1 0 0,0-1 1 0 0,-1 0 0 0 0,1 0 0 0 0,0-1 0 0 0,0 0 0 0 0,0-1 0 0 0,0-1 0 0 0,0 1 0 0 0,0-1-1 0 0,0-1 1 0 0,0 0 0 0 0,1 0 0 0 0,-1-1 0 0 0,1-1 0 0 0,0 1 0 0 0,0-1 0 0 0,0-1 0 0 0,1 1-1 0 0,-13-12 1 0 0,9 4 4 0 0,0 1-1 0 0,0-2 1 0 0,1 0-1 0 0,1 0 0 0 0,0-1 1 0 0,-12-24-1 0 0,22 38 1 0 0,0 1-1 0 0,-1-1 0 0 0,1 0 1 0 0,0 1-1 0 0,0-1 1 0 0,0 0-1 0 0,0 0 0 0 0,0 1 1 0 0,0-1-1 0 0,0 0 1 0 0,0 1-1 0 0,0-1 0 0 0,0 0 1 0 0,1 1-1 0 0,-1-1 0 0 0,0 0 1 0 0,0 1-1 0 0,1-1 1 0 0,-1 0-1 0 0,0 1 0 0 0,1-1 1 0 0,-1 0-1 0 0,0 1 1 0 0,1-1-1 0 0,-1 1 0 0 0,1-1 1 0 0,-1 1-1 0 0,1-1 0 0 0,0 1 1 0 0,-1 0-1 0 0,1-1 1 0 0,-1 1-1 0 0,1 0 0 0 0,0-1 1 0 0,-1 1-1 0 0,1 0 0 0 0,0-1 1 0 0,-1 1-1 0 0,1 0 1 0 0,0 0-1 0 0,-1 0 0 0 0,1 0 1 0 0,0 0-1 0 0,0 0 1 0 0,-1 0-1 0 0,1 0 0 0 0,0 0 1 0 0,-1 0-1 0 0,2 1 0 0 0,3-1 55 0 0,0 0 0 0 0,0 0 0 0 0,0 1 0 0 0,0 0 0 0 0,0 0 0 0 0,-1 0-1 0 0,8 3 1 0 0,78 43 850 0 0,22 10-280 0 0,7-4-79 0 0,-34-14-2692 0 0,-27-15-4907 0 0,-34-15-3307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6.xml"/><Relationship Id="rId1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4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EEA1-8568-BB86-9F4E-CBBA3304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AD96AE-796E-D5CC-65E5-243EE1A15136}"/>
              </a:ext>
            </a:extLst>
          </p:cNvPr>
          <p:cNvSpPr txBox="1"/>
          <p:nvPr/>
        </p:nvSpPr>
        <p:spPr>
          <a:xfrm>
            <a:off x="187093" y="804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空白模板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2C068B-ACF1-8226-7DA7-4767EC1E12BE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2C5AE-917A-EB69-B75A-BC0B9165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0AD0A-4C04-DAD9-E0EE-AF700ABD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520" y="2200562"/>
            <a:ext cx="4484967" cy="3387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E1FD27-1C2A-D224-5348-B14024283769}"/>
              </a:ext>
            </a:extLst>
          </p:cNvPr>
          <p:cNvSpPr txBox="1"/>
          <p:nvPr/>
        </p:nvSpPr>
        <p:spPr>
          <a:xfrm>
            <a:off x="132936" y="15151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Nios2 R/W Test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534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A1597A-2701-489B-5A31-BAB8704E46F0}"/>
              </a:ext>
            </a:extLst>
          </p:cNvPr>
          <p:cNvSpPr txBox="1"/>
          <p:nvPr/>
        </p:nvSpPr>
        <p:spPr>
          <a:xfrm>
            <a:off x="238539" y="1987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PU</a:t>
            </a:r>
            <a:r>
              <a:rPr lang="zh-TW" altLang="en-US" u="sng" dirty="0"/>
              <a:t> 版本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D7D88D-43AC-F718-53C5-FC039897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634"/>
            <a:ext cx="12192000" cy="383807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222283F-DCB0-E5D1-685F-1FF12C9F1ECB}"/>
              </a:ext>
            </a:extLst>
          </p:cNvPr>
          <p:cNvSpPr txBox="1"/>
          <p:nvPr/>
        </p:nvSpPr>
        <p:spPr>
          <a:xfrm>
            <a:off x="4144618" y="1092857"/>
            <a:ext cx="67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WREG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409084-B987-AB08-EEA5-AC05C362365B}"/>
              </a:ext>
            </a:extLst>
          </p:cNvPr>
          <p:cNvSpPr txBox="1"/>
          <p:nvPr/>
        </p:nvSpPr>
        <p:spPr>
          <a:xfrm>
            <a:off x="4972878" y="1097211"/>
            <a:ext cx="67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WREG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CF167F-39D6-A487-B536-2C27EA53222E}"/>
              </a:ext>
            </a:extLst>
          </p:cNvPr>
          <p:cNvSpPr txBox="1"/>
          <p:nvPr/>
        </p:nvSpPr>
        <p:spPr>
          <a:xfrm>
            <a:off x="5862598" y="1092856"/>
            <a:ext cx="6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RREG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A62C3F-1703-5729-5821-7FFFA97D8EA6}"/>
              </a:ext>
            </a:extLst>
          </p:cNvPr>
          <p:cNvSpPr txBox="1"/>
          <p:nvPr/>
        </p:nvSpPr>
        <p:spPr>
          <a:xfrm>
            <a:off x="9896061" y="1101566"/>
            <a:ext cx="67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WREG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CE4A44-180C-9527-85FE-9AC9E42BEB48}"/>
              </a:ext>
            </a:extLst>
          </p:cNvPr>
          <p:cNvSpPr txBox="1"/>
          <p:nvPr/>
        </p:nvSpPr>
        <p:spPr>
          <a:xfrm>
            <a:off x="10785781" y="1097211"/>
            <a:ext cx="6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RREG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21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E254A4D-B167-1BBC-280C-B5E3F337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380"/>
            <a:ext cx="12192000" cy="34053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E071B9-D2A7-52FF-E409-59B083AE5515}"/>
              </a:ext>
            </a:extLst>
          </p:cNvPr>
          <p:cNvSpPr txBox="1"/>
          <p:nvPr/>
        </p:nvSpPr>
        <p:spPr>
          <a:xfrm>
            <a:off x="238539" y="19878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PU</a:t>
            </a:r>
            <a:r>
              <a:rPr lang="zh-TW" altLang="en-US" u="sng" dirty="0"/>
              <a:t> 版本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</a:t>
            </a:r>
            <a:endParaRPr lang="zh-TW" altLang="en-US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7CF009-A527-FB72-2F7B-8C37FE867F0D}"/>
              </a:ext>
            </a:extLst>
          </p:cNvPr>
          <p:cNvSpPr txBox="1"/>
          <p:nvPr/>
        </p:nvSpPr>
        <p:spPr>
          <a:xfrm>
            <a:off x="457200" y="114300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總寫入時間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32 *</a:t>
            </a:r>
            <a:r>
              <a:rPr lang="zh-TW" altLang="en-US" dirty="0"/>
              <a:t> </a:t>
            </a:r>
            <a:r>
              <a:rPr lang="en-US" altLang="zh-TW" dirty="0"/>
              <a:t>i2c_clk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ADBC68-F7B4-F4EB-E899-6E0EB5B47AC4}"/>
              </a:ext>
            </a:extLst>
          </p:cNvPr>
          <p:cNvSpPr txBox="1"/>
          <p:nvPr/>
        </p:nvSpPr>
        <p:spPr>
          <a:xfrm>
            <a:off x="3596350" y="257566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ADDR: 0x1D = 001 1101</a:t>
            </a:r>
          </a:p>
          <a:p>
            <a:r>
              <a:rPr lang="en-US" altLang="zh-TW" dirty="0"/>
              <a:t>REG:</a:t>
            </a:r>
            <a:r>
              <a:rPr lang="zh-TW" altLang="en-US" dirty="0"/>
              <a:t> </a:t>
            </a:r>
            <a:r>
              <a:rPr lang="en-US" altLang="zh-TW" dirty="0"/>
              <a:t>0x2F = 0010 1111</a:t>
            </a:r>
          </a:p>
          <a:p>
            <a:r>
              <a:rPr lang="en-US" altLang="zh-TW" dirty="0"/>
              <a:t>Data: 0x52 = 0101 0010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E70250-629A-8227-3E97-811ED08D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6" y="776836"/>
            <a:ext cx="5715798" cy="80021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8D1213B-9022-C398-7181-EAD7DA9E2DF9}"/>
              </a:ext>
            </a:extLst>
          </p:cNvPr>
          <p:cNvSpPr/>
          <p:nvPr/>
        </p:nvSpPr>
        <p:spPr>
          <a:xfrm>
            <a:off x="5600700" y="3562350"/>
            <a:ext cx="1358900" cy="4699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D8475A0-7089-360F-513A-648351B98D8B}"/>
              </a:ext>
            </a:extLst>
          </p:cNvPr>
          <p:cNvCxnSpPr>
            <a:cxnSpLocks/>
          </p:cNvCxnSpPr>
          <p:nvPr/>
        </p:nvCxnSpPr>
        <p:spPr>
          <a:xfrm>
            <a:off x="6121400" y="3025775"/>
            <a:ext cx="0" cy="93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D01C37-62B5-815D-CEEC-0D888A6A7CB5}"/>
              </a:ext>
            </a:extLst>
          </p:cNvPr>
          <p:cNvCxnSpPr>
            <a:cxnSpLocks/>
          </p:cNvCxnSpPr>
          <p:nvPr/>
        </p:nvCxnSpPr>
        <p:spPr>
          <a:xfrm>
            <a:off x="6371826" y="3025775"/>
            <a:ext cx="0" cy="587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833F68-5573-8319-C3F4-92854E4F7878}"/>
              </a:ext>
            </a:extLst>
          </p:cNvPr>
          <p:cNvSpPr txBox="1"/>
          <p:nvPr/>
        </p:nvSpPr>
        <p:spPr>
          <a:xfrm>
            <a:off x="2295939" y="5645426"/>
            <a:ext cx="715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SM=3:</a:t>
            </a:r>
            <a:r>
              <a:rPr lang="zh-TW" altLang="en-US" dirty="0"/>
              <a:t> </a:t>
            </a:r>
            <a:r>
              <a:rPr lang="en-US" altLang="zh-TW" dirty="0"/>
              <a:t>READ_ACK</a:t>
            </a:r>
            <a:r>
              <a:rPr lang="zh-TW" altLang="en-US" dirty="0"/>
              <a:t>， </a:t>
            </a:r>
            <a:r>
              <a:rPr lang="en-US" altLang="zh-TW" dirty="0"/>
              <a:t>W_EN</a:t>
            </a:r>
            <a:r>
              <a:rPr lang="zh-TW" altLang="en-US" dirty="0"/>
              <a:t> 拉低 </a:t>
            </a:r>
            <a:r>
              <a:rPr lang="en-US" altLang="zh-TW" dirty="0"/>
              <a:t>-&gt; </a:t>
            </a:r>
            <a:r>
              <a:rPr lang="en-US" altLang="zh-TW" dirty="0" err="1"/>
              <a:t>sda</a:t>
            </a:r>
            <a:r>
              <a:rPr lang="en-US" altLang="zh-TW" dirty="0"/>
              <a:t> 1’bz -&gt; </a:t>
            </a:r>
            <a:r>
              <a:rPr lang="en-US" altLang="zh-TW" dirty="0" err="1"/>
              <a:t>sda</a:t>
            </a:r>
            <a:r>
              <a:rPr lang="en-US" altLang="zh-TW" dirty="0"/>
              <a:t> LOW </a:t>
            </a:r>
            <a:r>
              <a:rPr lang="zh-TW" altLang="en-US" dirty="0"/>
              <a:t>代表 </a:t>
            </a:r>
            <a:r>
              <a:rPr lang="en-US" altLang="zh-TW" dirty="0"/>
              <a:t>ACK</a:t>
            </a:r>
          </a:p>
          <a:p>
            <a:r>
              <a:rPr lang="en-US" altLang="zh-TW" dirty="0"/>
              <a:t>SM=4:</a:t>
            </a:r>
            <a:r>
              <a:rPr lang="zh-TW" altLang="en-US" dirty="0"/>
              <a:t> </a:t>
            </a:r>
            <a:r>
              <a:rPr lang="en-US" altLang="zh-TW" dirty="0"/>
              <a:t>READ_ACK_B</a:t>
            </a:r>
            <a:r>
              <a:rPr lang="zh-TW" altLang="en-US" dirty="0"/>
              <a:t>，</a:t>
            </a:r>
            <a:r>
              <a:rPr lang="en-US" altLang="zh-TW" dirty="0"/>
              <a:t> W_EN</a:t>
            </a:r>
            <a:r>
              <a:rPr lang="zh-TW" altLang="en-US" dirty="0"/>
              <a:t> 拉低 </a:t>
            </a:r>
            <a:r>
              <a:rPr lang="en-US" altLang="zh-TW" dirty="0"/>
              <a:t>-&gt; </a:t>
            </a:r>
            <a:r>
              <a:rPr lang="en-US" altLang="zh-TW" dirty="0" err="1"/>
              <a:t>sda</a:t>
            </a:r>
            <a:r>
              <a:rPr lang="en-US" altLang="zh-TW" dirty="0"/>
              <a:t> 1’bz -&gt; </a:t>
            </a:r>
            <a:r>
              <a:rPr lang="en-US" altLang="zh-TW" dirty="0" err="1"/>
              <a:t>sda</a:t>
            </a:r>
            <a:r>
              <a:rPr lang="en-US" altLang="zh-TW" dirty="0"/>
              <a:t> HIGH </a:t>
            </a:r>
            <a:r>
              <a:rPr lang="zh-TW" altLang="en-US" dirty="0"/>
              <a:t>是回彈嗎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95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DC5146-5F23-9F84-763A-879B3563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818"/>
            <a:ext cx="12192000" cy="43595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716950E-D116-C00D-3CF0-CE6D38245A54}"/>
              </a:ext>
            </a:extLst>
          </p:cNvPr>
          <p:cNvSpPr txBox="1"/>
          <p:nvPr/>
        </p:nvSpPr>
        <p:spPr>
          <a:xfrm>
            <a:off x="238539" y="19878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</a:t>
            </a:r>
            <a:endParaRPr lang="zh-TW" altLang="en-US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11B12-6EC7-5404-AD9A-79D1E3B84B8A}"/>
              </a:ext>
            </a:extLst>
          </p:cNvPr>
          <p:cNvSpPr txBox="1"/>
          <p:nvPr/>
        </p:nvSpPr>
        <p:spPr>
          <a:xfrm>
            <a:off x="447675" y="1362075"/>
            <a:ext cx="405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 </a:t>
            </a:r>
            <a:r>
              <a:rPr lang="zh-TW" altLang="en-US" dirty="0"/>
              <a:t>跳起來數字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54</a:t>
            </a:r>
            <a:r>
              <a:rPr lang="zh-TW" altLang="en-US" dirty="0"/>
              <a:t>，可能有點太短</a:t>
            </a:r>
          </a:p>
        </p:txBody>
      </p:sp>
    </p:spTree>
    <p:extLst>
      <p:ext uri="{BB962C8B-B14F-4D97-AF65-F5344CB8AC3E}">
        <p14:creationId xmlns:p14="http://schemas.microsoft.com/office/powerpoint/2010/main" val="410943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C93586-C2F6-F179-2FA0-DD37811C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825"/>
            <a:ext cx="12192000" cy="4066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8475D4-586A-8645-11E9-A854CE0E77CC}"/>
              </a:ext>
            </a:extLst>
          </p:cNvPr>
          <p:cNvSpPr txBox="1"/>
          <p:nvPr/>
        </p:nvSpPr>
        <p:spPr>
          <a:xfrm>
            <a:off x="238539" y="19878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</a:t>
            </a:r>
            <a:endParaRPr lang="zh-TW" altLang="en-US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D99389-EA23-D297-71AE-59970217B916}"/>
              </a:ext>
            </a:extLst>
          </p:cNvPr>
          <p:cNvSpPr txBox="1"/>
          <p:nvPr/>
        </p:nvSpPr>
        <p:spPr>
          <a:xfrm>
            <a:off x="447675" y="1362075"/>
            <a:ext cx="550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測試多塞幾個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(31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35)</a:t>
            </a:r>
            <a:r>
              <a:rPr lang="zh-TW" altLang="en-US" dirty="0"/>
              <a:t>，</a:t>
            </a:r>
            <a:r>
              <a:rPr lang="en-US" altLang="zh-TW" dirty="0"/>
              <a:t>FINISH</a:t>
            </a:r>
            <a:r>
              <a:rPr lang="zh-TW" altLang="en-US" dirty="0"/>
              <a:t> 延長時間至 </a:t>
            </a:r>
            <a:r>
              <a:rPr lang="en-US" altLang="zh-TW" dirty="0"/>
              <a:t>66</a:t>
            </a:r>
            <a:r>
              <a:rPr lang="zh-TW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7393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B0B6D47-00D1-ACF8-7882-E2957867C6F4}"/>
              </a:ext>
            </a:extLst>
          </p:cNvPr>
          <p:cNvSpPr txBox="1"/>
          <p:nvPr/>
        </p:nvSpPr>
        <p:spPr>
          <a:xfrm>
            <a:off x="238539" y="198783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版本，新增</a:t>
            </a:r>
            <a:r>
              <a:rPr lang="en-US" altLang="zh-TW" dirty="0"/>
              <a:t>WAIT_FINISH 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</a:t>
            </a:r>
            <a:endParaRPr lang="zh-TW" alt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BF5357-B76B-D33D-C81B-468F15661829}"/>
              </a:ext>
            </a:extLst>
          </p:cNvPr>
          <p:cNvSpPr txBox="1"/>
          <p:nvPr/>
        </p:nvSpPr>
        <p:spPr>
          <a:xfrm>
            <a:off x="588851" y="1312379"/>
            <a:ext cx="712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新增第</a:t>
            </a:r>
            <a:r>
              <a:rPr lang="en-US" altLang="zh-TW" dirty="0"/>
              <a:t>32</a:t>
            </a:r>
            <a:r>
              <a:rPr lang="zh-TW" altLang="en-US" dirty="0"/>
              <a:t>個</a:t>
            </a:r>
            <a:r>
              <a:rPr lang="en-US" altLang="zh-TW" dirty="0"/>
              <a:t>state WAIT_FINISH: finish </a:t>
            </a:r>
            <a:r>
              <a:rPr lang="zh-TW" altLang="en-US" dirty="0"/>
              <a:t>在 </a:t>
            </a:r>
            <a:r>
              <a:rPr lang="en-US" altLang="zh-TW" dirty="0"/>
              <a:t>STOP</a:t>
            </a:r>
            <a:r>
              <a:rPr lang="zh-TW" altLang="en-US" dirty="0"/>
              <a:t> 跳起，同時更新數據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6AFC59-DDDF-A1AC-1217-EE00AEC7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690"/>
            <a:ext cx="12192000" cy="420801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C8FB2EE-0CD4-61F9-C2A1-923BE63A8A42}"/>
              </a:ext>
            </a:extLst>
          </p:cNvPr>
          <p:cNvCxnSpPr>
            <a:cxnSpLocks/>
          </p:cNvCxnSpPr>
          <p:nvPr/>
        </p:nvCxnSpPr>
        <p:spPr>
          <a:xfrm>
            <a:off x="10401300" y="2237524"/>
            <a:ext cx="0" cy="39346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E466864-3C99-AF0B-D15A-DE76E8647507}"/>
              </a:ext>
            </a:extLst>
          </p:cNvPr>
          <p:cNvCxnSpPr>
            <a:cxnSpLocks/>
          </p:cNvCxnSpPr>
          <p:nvPr/>
        </p:nvCxnSpPr>
        <p:spPr>
          <a:xfrm>
            <a:off x="11468100" y="2237524"/>
            <a:ext cx="0" cy="39346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1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F2B40C-CB01-6175-4D29-3606A15D4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9946"/>
            <a:ext cx="12060245" cy="502243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284C43-F57E-6B2F-D870-15CD137B3DF9}"/>
              </a:ext>
            </a:extLst>
          </p:cNvPr>
          <p:cNvSpPr txBox="1"/>
          <p:nvPr/>
        </p:nvSpPr>
        <p:spPr>
          <a:xfrm>
            <a:off x="238539" y="198783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版本，新增</a:t>
            </a:r>
            <a:r>
              <a:rPr lang="en-US" altLang="zh-TW" dirty="0"/>
              <a:t>WAIT_FINISH 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</a:t>
            </a:r>
            <a:endParaRPr lang="zh-TW" altLang="en-US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DAC2C5-ED33-A399-4E43-3589A97B1D19}"/>
              </a:ext>
            </a:extLst>
          </p:cNvPr>
          <p:cNvSpPr txBox="1"/>
          <p:nvPr/>
        </p:nvSpPr>
        <p:spPr>
          <a:xfrm>
            <a:off x="6096000" y="4846372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REG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F56244-9319-76C8-DB5A-A99B746004AC}"/>
              </a:ext>
            </a:extLst>
          </p:cNvPr>
          <p:cNvSpPr txBox="1"/>
          <p:nvPr/>
        </p:nvSpPr>
        <p:spPr>
          <a:xfrm>
            <a:off x="6620944" y="4289026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Value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6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EB98-44AA-2998-AC0F-C4B26838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71A3AC0-A43F-BC4F-5B01-C57503DDF087}"/>
              </a:ext>
            </a:extLst>
          </p:cNvPr>
          <p:cNvSpPr txBox="1"/>
          <p:nvPr/>
        </p:nvSpPr>
        <p:spPr>
          <a:xfrm>
            <a:off x="238539" y="19878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PU</a:t>
            </a:r>
            <a:r>
              <a:rPr lang="zh-TW" altLang="en-US" u="sng" dirty="0"/>
              <a:t> 版本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RREG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F46F27-AB2A-ACEE-8BFF-BE24299C120D}"/>
              </a:ext>
            </a:extLst>
          </p:cNvPr>
          <p:cNvSpPr txBox="1"/>
          <p:nvPr/>
        </p:nvSpPr>
        <p:spPr>
          <a:xfrm>
            <a:off x="457200" y="114300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總寫入時間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43 *</a:t>
            </a:r>
            <a:r>
              <a:rPr lang="zh-TW" altLang="en-US" dirty="0"/>
              <a:t> </a:t>
            </a:r>
            <a:r>
              <a:rPr lang="en-US" altLang="zh-TW" dirty="0"/>
              <a:t>i2c_clk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432123-0057-0554-2707-F4C3DB73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582"/>
            <a:ext cx="12192000" cy="297083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D88C4A3C-F3B3-4FB2-BF92-BF3F041B9995}"/>
              </a:ext>
            </a:extLst>
          </p:cNvPr>
          <p:cNvSpPr/>
          <p:nvPr/>
        </p:nvSpPr>
        <p:spPr>
          <a:xfrm>
            <a:off x="4860850" y="30431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5465A5-B836-4FB5-31C5-7790D3EDDA5B}"/>
              </a:ext>
            </a:extLst>
          </p:cNvPr>
          <p:cNvSpPr txBox="1"/>
          <p:nvPr/>
        </p:nvSpPr>
        <p:spPr>
          <a:xfrm>
            <a:off x="4196181" y="336243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ED961A2-2C34-5AB6-315C-0E74F97A5C23}"/>
              </a:ext>
            </a:extLst>
          </p:cNvPr>
          <p:cNvSpPr/>
          <p:nvPr/>
        </p:nvSpPr>
        <p:spPr>
          <a:xfrm>
            <a:off x="7946950" y="3043100"/>
            <a:ext cx="65095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C28CB0-25A7-C847-8BE5-B51774D31949}"/>
              </a:ext>
            </a:extLst>
          </p:cNvPr>
          <p:cNvSpPr txBox="1"/>
          <p:nvPr/>
        </p:nvSpPr>
        <p:spPr>
          <a:xfrm>
            <a:off x="7534210" y="2673768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REPEAT Start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6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1B32E8-CB45-B475-9838-375A4E2F4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2994"/>
            <a:ext cx="10515600" cy="2760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856112-A52A-011D-D833-AFCE7485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65" y="3742994"/>
            <a:ext cx="10344135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470D92-3CC7-310B-383A-5AA6843E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326241" y="745266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E4AD6-8807-064A-45C2-703BBC15E382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AA7D1E7-EEB9-2EBD-09EC-F4F2DD2D1B29}"/>
              </a:ext>
            </a:extLst>
          </p:cNvPr>
          <p:cNvGrpSpPr/>
          <p:nvPr/>
        </p:nvGrpSpPr>
        <p:grpSpPr>
          <a:xfrm>
            <a:off x="961670" y="2040245"/>
            <a:ext cx="3801240" cy="3635280"/>
            <a:chOff x="961670" y="2040245"/>
            <a:chExt cx="3801240" cy="36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14:cNvPr>
                <p14:cNvContentPartPr/>
                <p14:nvPr/>
              </p14:nvContentPartPr>
              <p14:xfrm>
                <a:off x="961670" y="2040245"/>
                <a:ext cx="3801240" cy="363528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4030" y="2022245"/>
                  <a:ext cx="3836880" cy="36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14:cNvPr>
                <p14:cNvContentPartPr/>
                <p14:nvPr/>
              </p14:nvContentPartPr>
              <p14:xfrm>
                <a:off x="1189910" y="2517965"/>
                <a:ext cx="259560" cy="439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1910" y="2500325"/>
                  <a:ext cx="29520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BC1838-8E10-CCFD-5847-307A01538667}"/>
              </a:ext>
            </a:extLst>
          </p:cNvPr>
          <p:cNvSpPr txBox="1"/>
          <p:nvPr/>
        </p:nvSpPr>
        <p:spPr>
          <a:xfrm>
            <a:off x="238539" y="198783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版本，新增</a:t>
            </a:r>
            <a:r>
              <a:rPr lang="en-US" altLang="zh-TW" dirty="0"/>
              <a:t>WAIT_FINISH 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WREG -&gt; RREG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F7F726-8AC2-CF49-6010-4FF4AA89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844"/>
            <a:ext cx="12192000" cy="4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3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0DC898-8751-A976-494C-E141FE5D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70509"/>
            <a:ext cx="12151893" cy="33396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C9B454-D24C-34F9-610C-ABDE4B0B83D4}"/>
              </a:ext>
            </a:extLst>
          </p:cNvPr>
          <p:cNvSpPr txBox="1"/>
          <p:nvPr/>
        </p:nvSpPr>
        <p:spPr>
          <a:xfrm>
            <a:off x="238539" y="198783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No PU</a:t>
            </a:r>
            <a:r>
              <a:rPr lang="zh-TW" altLang="en-US" u="sng" dirty="0"/>
              <a:t> 版本，新增</a:t>
            </a:r>
            <a:r>
              <a:rPr lang="en-US" altLang="zh-TW" dirty="0"/>
              <a:t>WAIT_FINISH </a:t>
            </a:r>
            <a:r>
              <a:rPr lang="en-US" altLang="zh-TW" u="sng" dirty="0"/>
              <a:t>:</a:t>
            </a:r>
          </a:p>
          <a:p>
            <a:r>
              <a:rPr lang="en-US" altLang="zh-TW" u="sng" dirty="0"/>
              <a:t>RREG</a:t>
            </a:r>
            <a:endParaRPr lang="zh-TW" altLang="en-US" u="sng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A1AD9C-8F2F-58CC-B4A2-C28FBA48D77E}"/>
              </a:ext>
            </a:extLst>
          </p:cNvPr>
          <p:cNvCxnSpPr>
            <a:cxnSpLocks/>
          </p:cNvCxnSpPr>
          <p:nvPr/>
        </p:nvCxnSpPr>
        <p:spPr>
          <a:xfrm flipV="1">
            <a:off x="10863263" y="2414588"/>
            <a:ext cx="0" cy="157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6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04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93C7B-0E83-E791-68BA-149DAD0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88C262-98E7-C1F7-BEE0-1F50B60737EB}"/>
              </a:ext>
            </a:extLst>
          </p:cNvPr>
          <p:cNvSpPr txBox="1"/>
          <p:nvPr/>
        </p:nvSpPr>
        <p:spPr>
          <a:xfrm>
            <a:off x="5248275" y="833852"/>
            <a:ext cx="6096000" cy="4605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w_en1, write_enable;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w_en2 = 0;</a:t>
            </a:r>
          </a:p>
          <a:p>
            <a:pPr>
              <a:lnSpc>
                <a:spcPts val="1425"/>
              </a:lnSpc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assign w_en1 = ~sda_out;</a:t>
            </a:r>
          </a:p>
          <a:p>
            <a:r>
              <a:rPr lang="en-US" altLang="zh-TW" dirty="0"/>
              <a:t>assign write_enable = w_en1 | w_en2;</a:t>
            </a: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/>
              <a:t>    assign i2c_scl =    (i2c_scl_enable == 0) ? 0 : </a:t>
            </a:r>
          </a:p>
          <a:p>
            <a:r>
              <a:rPr lang="en-US" altLang="zh-TW" dirty="0"/>
              <a:t>                        ((i2c_scl_enable == 1) ? 1'bz : </a:t>
            </a:r>
          </a:p>
          <a:p>
            <a:r>
              <a:rPr lang="en-US" altLang="zh-TW" dirty="0"/>
              <a:t>                        (i2c_clk == 1 ? 1'bz : 0));</a:t>
            </a:r>
          </a:p>
          <a:p>
            <a:endParaRPr lang="en-US" altLang="zh-TW" dirty="0"/>
          </a:p>
          <a:p>
            <a:r>
              <a:rPr lang="en-US" altLang="zh-TW" dirty="0"/>
              <a:t>    assign i2c_sda = (write_enable == 1) ? sda_out : 1'bz;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i2c_scl_enable == 0: i2c_scl = 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i2c_scl_enable == 1: i2c_scl =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i2c_scl_enable == 2: i2c_scl = i2c_clk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ts val="1425"/>
              </a:lnSpc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0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6689-0B39-8E5C-1476-BADCCFB2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537743-9F34-5881-ED08-C3F1ABD2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6A72B5-29B7-77F7-E685-BB002CD1838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CF688E-6321-EEB6-C3E3-2FA3E9DB816A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0C723A-47E8-6A9F-1B1B-85565F84F56F}"/>
              </a:ext>
            </a:extLst>
          </p:cNvPr>
          <p:cNvGrpSpPr/>
          <p:nvPr/>
        </p:nvGrpSpPr>
        <p:grpSpPr>
          <a:xfrm>
            <a:off x="952670" y="2095685"/>
            <a:ext cx="3822120" cy="3557520"/>
            <a:chOff x="952670" y="2095685"/>
            <a:chExt cx="3822120" cy="35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14:cNvPr>
                <p14:cNvContentPartPr/>
                <p14:nvPr/>
              </p14:nvContentPartPr>
              <p14:xfrm>
                <a:off x="952670" y="2095685"/>
                <a:ext cx="3822120" cy="355752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5030" y="2078045"/>
                  <a:ext cx="3857760" cy="35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14:cNvPr>
                <p14:cNvContentPartPr/>
                <p14:nvPr/>
              </p14:nvContentPartPr>
              <p14:xfrm>
                <a:off x="1084790" y="2650085"/>
                <a:ext cx="186480" cy="316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7150" y="2632085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6A77A6-3A09-F198-CCDD-69044FFB715A}"/>
              </a:ext>
            </a:extLst>
          </p:cNvPr>
          <p:cNvGrpSpPr/>
          <p:nvPr/>
        </p:nvGrpSpPr>
        <p:grpSpPr>
          <a:xfrm>
            <a:off x="3012230" y="2490965"/>
            <a:ext cx="203760" cy="266040"/>
            <a:chOff x="3012230" y="2490965"/>
            <a:chExt cx="203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14:cNvPr>
                <p14:cNvContentPartPr/>
                <p14:nvPr/>
              </p14:nvContentPartPr>
              <p14:xfrm>
                <a:off x="3012230" y="2490965"/>
                <a:ext cx="34560" cy="266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4230" y="2473325"/>
                  <a:ext cx="70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14:cNvPr>
                <p14:cNvContentPartPr/>
                <p14:nvPr/>
              </p14:nvContentPartPr>
              <p14:xfrm>
                <a:off x="3153350" y="2659085"/>
                <a:ext cx="62640" cy="756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5350" y="2641445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D6F2CE8-121D-94B5-FE71-A8B3114F3C62}"/>
              </a:ext>
            </a:extLst>
          </p:cNvPr>
          <p:cNvGrpSpPr/>
          <p:nvPr/>
        </p:nvGrpSpPr>
        <p:grpSpPr>
          <a:xfrm>
            <a:off x="737750" y="1444805"/>
            <a:ext cx="5946840" cy="4926960"/>
            <a:chOff x="737750" y="1444805"/>
            <a:chExt cx="5946840" cy="49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14:cNvPr>
                <p14:cNvContentPartPr/>
                <p14:nvPr/>
              </p14:nvContentPartPr>
              <p14:xfrm>
                <a:off x="737750" y="1444805"/>
                <a:ext cx="5946840" cy="49269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110" y="1426805"/>
                  <a:ext cx="5982480" cy="49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14:cNvPr>
                <p14:cNvContentPartPr/>
                <p14:nvPr/>
              </p14:nvContentPartPr>
              <p14:xfrm>
                <a:off x="891110" y="2609765"/>
                <a:ext cx="180360" cy="187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470" y="2591765"/>
                  <a:ext cx="21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14:cNvPr>
                <p14:cNvContentPartPr/>
                <p14:nvPr/>
              </p14:nvContentPartPr>
              <p14:xfrm>
                <a:off x="5869910" y="1930445"/>
                <a:ext cx="200160" cy="2498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2270" y="1912805"/>
                  <a:ext cx="235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14:cNvPr>
                <p14:cNvContentPartPr/>
                <p14:nvPr/>
              </p14:nvContentPartPr>
              <p14:xfrm>
                <a:off x="6196070" y="2136005"/>
                <a:ext cx="38520" cy="856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8430" y="2118365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D3D514-F3EE-D6B1-4CDD-BF5D707EB54D}"/>
              </a:ext>
            </a:extLst>
          </p:cNvPr>
          <p:cNvSpPr txBox="1"/>
          <p:nvPr/>
        </p:nvSpPr>
        <p:spPr>
          <a:xfrm>
            <a:off x="0" y="5059275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5BB2A8-090E-1098-74BA-7D663EFF9DA9}"/>
              </a:ext>
            </a:extLst>
          </p:cNvPr>
          <p:cNvSpPr txBox="1"/>
          <p:nvPr/>
        </p:nvSpPr>
        <p:spPr>
          <a:xfrm>
            <a:off x="3363657" y="4361855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</p:spTree>
    <p:extLst>
      <p:ext uri="{BB962C8B-B14F-4D97-AF65-F5344CB8AC3E}">
        <p14:creationId xmlns:p14="http://schemas.microsoft.com/office/powerpoint/2010/main" val="34177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3F78-F6D9-6C4A-848C-E009D717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88421F-0599-5DA0-5120-CF9CAAF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04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F4A52A-F5A0-681D-B05C-FD08A2383C9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CPU_RD_TEMP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37BBF6-C16E-FDE0-0D0E-CB3F72F471CD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C5129D-2A28-81CD-AD53-39187257161A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42FB73-4882-9ECF-BDB9-7C3F454A375E}"/>
              </a:ext>
            </a:extLst>
          </p:cNvPr>
          <p:cNvGrpSpPr/>
          <p:nvPr/>
        </p:nvGrpSpPr>
        <p:grpSpPr>
          <a:xfrm>
            <a:off x="565826" y="556685"/>
            <a:ext cx="11202840" cy="5844960"/>
            <a:chOff x="565826" y="556685"/>
            <a:chExt cx="11202840" cy="58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B6EB722C-3AC8-E6E5-FE61-2B83826F5424}"/>
                    </a:ext>
                  </a:extLst>
                </p14:cNvPr>
                <p14:cNvContentPartPr/>
                <p14:nvPr/>
              </p14:nvContentPartPr>
              <p14:xfrm>
                <a:off x="565826" y="556685"/>
                <a:ext cx="11202840" cy="58449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B6EB722C-3AC8-E6E5-FE61-2B83826F5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826" y="538685"/>
                  <a:ext cx="11238480" cy="58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158FCD84-50B8-6913-1742-3150E23E4D23}"/>
                    </a:ext>
                  </a:extLst>
                </p14:cNvPr>
                <p14:cNvContentPartPr/>
                <p14:nvPr/>
              </p14:nvContentPartPr>
              <p14:xfrm>
                <a:off x="834746" y="2584205"/>
                <a:ext cx="139680" cy="11916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158FCD84-50B8-6913-1742-3150E23E4D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106" y="2566565"/>
                  <a:ext cx="175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AB0011A-4779-8D32-7E94-1FCBF88ABB8C}"/>
              </a:ext>
            </a:extLst>
          </p:cNvPr>
          <p:cNvGrpSpPr/>
          <p:nvPr/>
        </p:nvGrpSpPr>
        <p:grpSpPr>
          <a:xfrm>
            <a:off x="3518186" y="2564045"/>
            <a:ext cx="90720" cy="246600"/>
            <a:chOff x="3518186" y="2564045"/>
            <a:chExt cx="907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3F54EDA-F166-0A36-2B1F-602DE4F3E454}"/>
                    </a:ext>
                  </a:extLst>
                </p14:cNvPr>
                <p14:cNvContentPartPr/>
                <p14:nvPr/>
              </p14:nvContentPartPr>
              <p14:xfrm>
                <a:off x="3518186" y="2564045"/>
                <a:ext cx="30960" cy="2437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3F54EDA-F166-0A36-2B1F-602DE4F3E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00186" y="2546405"/>
                  <a:ext cx="66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5F1C267B-4AC2-7D39-492F-F39E075F6B0F}"/>
                    </a:ext>
                  </a:extLst>
                </p14:cNvPr>
                <p14:cNvContentPartPr/>
                <p14:nvPr/>
              </p14:nvContentPartPr>
              <p14:xfrm>
                <a:off x="3577946" y="2802725"/>
                <a:ext cx="30960" cy="79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5F1C267B-4AC2-7D39-492F-F39E075F6B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9946" y="2784725"/>
                  <a:ext cx="666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221A602-BCE3-97FB-DD6E-476E3067B318}"/>
              </a:ext>
            </a:extLst>
          </p:cNvPr>
          <p:cNvGrpSpPr/>
          <p:nvPr/>
        </p:nvGrpSpPr>
        <p:grpSpPr>
          <a:xfrm>
            <a:off x="305546" y="3097925"/>
            <a:ext cx="284760" cy="288360"/>
            <a:chOff x="305546" y="3097925"/>
            <a:chExt cx="28476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7D3B2A9E-5626-2A78-5B81-9C05EC993AAE}"/>
                    </a:ext>
                  </a:extLst>
                </p14:cNvPr>
                <p14:cNvContentPartPr/>
                <p14:nvPr/>
              </p14:nvContentPartPr>
              <p14:xfrm>
                <a:off x="305546" y="3097925"/>
                <a:ext cx="221400" cy="2883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7D3B2A9E-5626-2A78-5B81-9C05EC993A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546" y="3080285"/>
                  <a:ext cx="257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C616FD4-BD67-6183-BD0D-7455CFAE73F3}"/>
                    </a:ext>
                  </a:extLst>
                </p14:cNvPr>
                <p14:cNvContentPartPr/>
                <p14:nvPr/>
              </p14:nvContentPartPr>
              <p14:xfrm>
                <a:off x="585986" y="3269645"/>
                <a:ext cx="4320" cy="216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C616FD4-BD67-6183-BD0D-7455CFAE73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346" y="3251645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49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DBD8-FDDB-449C-B143-AF8826F7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7EB03B-A67F-BC4F-F9D1-47EAEC27E63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CPU_RD_ACCL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E0A221-FE19-9FDC-F079-C921E3671213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1DF2A3-44A8-1AA0-E590-3715522D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04"/>
            <a:ext cx="12192000" cy="512721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43E4F34-3473-EFCA-8262-BBCA27683F4D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549C03BC-07AB-7FEF-EB31-E494716CCF82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F3FEC55-5F7B-1835-FC55-3A56332994C3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AECD159-6964-46C1-6A16-43E227175A85}"/>
              </a:ext>
            </a:extLst>
          </p:cNvPr>
          <p:cNvGrpSpPr/>
          <p:nvPr/>
        </p:nvGrpSpPr>
        <p:grpSpPr>
          <a:xfrm>
            <a:off x="605426" y="1290005"/>
            <a:ext cx="11532960" cy="5509440"/>
            <a:chOff x="605426" y="1290005"/>
            <a:chExt cx="11532960" cy="55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2D7A8DF4-6CC6-FE07-23C6-AA39ED06E85F}"/>
                    </a:ext>
                  </a:extLst>
                </p14:cNvPr>
                <p14:cNvContentPartPr/>
                <p14:nvPr/>
              </p14:nvContentPartPr>
              <p14:xfrm>
                <a:off x="605426" y="1290005"/>
                <a:ext cx="11532960" cy="55094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2D7A8DF4-6CC6-FE07-23C6-AA39ED06E8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7786" y="1272005"/>
                  <a:ext cx="11568600" cy="55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37FE21F6-6DBB-F0AF-A80B-F226F22425B4}"/>
                    </a:ext>
                  </a:extLst>
                </p14:cNvPr>
                <p14:cNvContentPartPr/>
                <p14:nvPr/>
              </p14:nvContentPartPr>
              <p14:xfrm>
                <a:off x="645746" y="2563685"/>
                <a:ext cx="248040" cy="90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37FE21F6-6DBB-F0AF-A80B-F226F22425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106" y="2546045"/>
                  <a:ext cx="2836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62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6AFD-3373-981D-5E35-C99438AAF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C6AD4BD-06C2-F1D2-768C-81FD0CC3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200"/>
            <a:ext cx="12192000" cy="51872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0D23C62-9C00-B115-E33F-4D6C21C9EF81}"/>
              </a:ext>
            </a:extLst>
          </p:cNvPr>
          <p:cNvSpPr txBox="1"/>
          <p:nvPr/>
        </p:nvSpPr>
        <p:spPr>
          <a:xfrm>
            <a:off x="187093" y="80490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HW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F01FF8-AA0D-F5F5-E994-6150F5EE4A24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5A8D1B1-E3D5-94F5-43E7-DF1A45D540D0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3E9FD89D-32E1-95F6-64C7-EAFF1907E5E9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72FFF12-E457-D004-4CD0-8DE8B583C5F9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49B58CC-BEB4-E0E4-F2D6-7D2DFD0B3882}"/>
              </a:ext>
            </a:extLst>
          </p:cNvPr>
          <p:cNvGrpSpPr/>
          <p:nvPr/>
        </p:nvGrpSpPr>
        <p:grpSpPr>
          <a:xfrm>
            <a:off x="615146" y="1440845"/>
            <a:ext cx="9891720" cy="5311440"/>
            <a:chOff x="615146" y="1440845"/>
            <a:chExt cx="9891720" cy="531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598BADF-D5DC-C294-840F-A023BA10A443}"/>
                    </a:ext>
                  </a:extLst>
                </p14:cNvPr>
                <p14:cNvContentPartPr/>
                <p14:nvPr/>
              </p14:nvContentPartPr>
              <p14:xfrm>
                <a:off x="695066" y="2862485"/>
                <a:ext cx="7226640" cy="388980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598BADF-D5DC-C294-840F-A023BA10A4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066" y="2844485"/>
                  <a:ext cx="7262280" cy="39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FC54EB6-809E-7182-1556-87FFD6941BB1}"/>
                    </a:ext>
                  </a:extLst>
                </p14:cNvPr>
                <p14:cNvContentPartPr/>
                <p14:nvPr/>
              </p14:nvContentPartPr>
              <p14:xfrm>
                <a:off x="615146" y="1440845"/>
                <a:ext cx="9891720" cy="49802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FC54EB6-809E-7182-1556-87FFD6941B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146" y="1422845"/>
                  <a:ext cx="9927360" cy="50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A2F8A10F-E4FA-9275-AFC7-9144EDBB420F}"/>
                    </a:ext>
                  </a:extLst>
                </p14:cNvPr>
                <p14:cNvContentPartPr/>
                <p14:nvPr/>
              </p14:nvContentPartPr>
              <p14:xfrm>
                <a:off x="844466" y="2768165"/>
                <a:ext cx="166320" cy="3492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A2F8A10F-E4FA-9275-AFC7-9144EDBB4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6826" y="2750165"/>
                  <a:ext cx="20196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6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03913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756</Words>
  <Application>Microsoft Office PowerPoint</Application>
  <PresentationFormat>寬螢幕</PresentationFormat>
  <Paragraphs>133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61</cp:revision>
  <dcterms:created xsi:type="dcterms:W3CDTF">2025-05-17T02:41:34Z</dcterms:created>
  <dcterms:modified xsi:type="dcterms:W3CDTF">2025-07-07T04:34:10Z</dcterms:modified>
</cp:coreProperties>
</file>