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11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11:35:15.29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2790 1715 24575,'-4'5'0,"0"0"0,0 0 0,1 0 0,0 1 0,0-1 0,0 1 0,0 0 0,1 0 0,0 0 0,0 0 0,-1 8 0,-8 73 0,10-70 0,-63 670 0,-41 659 0,99-927 0,6-173 0,-33 262 0,18-346 0,7 164 0,0 8 0,-11 887 0,22-792 0,18 131 0,-18-511 0,3 0 0,1-1 0,3 1 0,2-2 0,34 89 0,-15-62 0,-19-43 0,1 0 0,1-2 0,2 1 0,1-2 0,21 27 0,3-4 0,26 33 0,120 115 0,-82-106 0,4-4 0,4-6 0,168 95 0,-223-145 0,192 98 0,-199-107 0,2-3 0,108 28 0,257 19 0,-18-5 0,213 36 0,6-38 0,-611-60 0,614 29 0,-252-17 0,460-5 0,-476-11 0,56 18 0,-8-1 0,384 16 0,-391-11 0,-78-8 0,301 17 0,1304 187 0,-1057-90 0,7-56 0,-350-68 0,-240-3 0,-50-15 0,-125 6 0,2-1 0,91-5 0,-199 17 0,562-15 0,-169-18 0,-159 24 0,-160 9 0,0-3 0,0-3 0,81-18 0,96-29 0,96-25 0,-103 19 0,210-64 0,-415 106 0,72-42 0,-72 36 0,3-4 0,-1-2 0,52-48 0,-10 8 0,-23 22 0,-2-3 0,103-113 0,-122 114 0,-2-2 0,-2-2 0,35-70 0,-38 50 0,-2 0 0,-4-2 0,25-112 0,-44 136 0,-2 0 0,-3-1 0,-5-99 0,-1 34 0,3 92 0,-1 1 0,-1 0 0,0 0 0,-8-28 0,9 47 0,-1-1 0,1 1 0,-1 0 0,0 0 0,0 0 0,0 1 0,-1-1 0,0 0 0,0 1 0,0 0 0,0 0 0,-1 0 0,1 0 0,-1 0 0,0 0 0,0 1 0,0 0 0,-1 0 0,1 0 0,-1 1 0,0-1 0,0 1 0,0 0 0,0 1 0,-8-3 0,-39-1 0,1 3 0,-78 5 0,27 1 0,-39-3 0,-534-18 0,92 3 0,366 17 0,-29-1 0,-255-5 0,422-4 0,-114-26 0,116 17 0,-124-8 0,90 14 0,-166-37 0,-80-7 0,-81 23 0,325 20 0,-80-4 0,-584 14 0,369 3 0,366-1 0,-59 12 0,58-7 0,-53 2 0,-411-9 0,480 2 0,1 2 0,-35 7 0,32-4 0,-49 2 0,-167-10 0,-87 5 0,237 10 0,60-7 0,-59 2 0,-514-30 0,452 7 0,-151-5 0,-1068 21 0,1363-1 0,1 1 0,-1-2 0,1 1 0,0-2 0,-1 1 0,1-2 0,0 1 0,0-1 0,0-1 0,0 0 0,1-1 0,0 0 0,0 0 0,0-1 0,0-1 0,1 0 0,0 0 0,1 0 0,-1-1 0,1 0 0,1-1 0,-7-9 0,-19-27 0,3 0 0,1-2 0,3-1 0,-26-67 0,-65-213 0,107 295 0,-11-30 0,4 0 0,3-1 0,2-1 0,3 0 0,-1-95 0,9-3 0,5-192 0,-1 300 0,3 0 0,2 0 0,3 0 0,2 2 0,2-1 0,3 2 0,2 0 0,2 1 0,46-77 0,-55 110 0,1 0 0,1 1 0,1 0 0,0 2 0,1 0 0,0 0 0,1 2 0,1 0 0,0 2 0,1 0 0,24-10 0,21-5 0,0 4 0,91-19 0,-87 29 0,0 2 0,1 4 0,94 4 0,-3 0 0,451-18 0,894-55 0,-1482 73 0,545-33 0,-171 21 0,29 0 0,318 43 0,-62-1 0,-80-14 0,121 1 0,-585-16 0,28-1 0,331 39 0,-164-5 0,-135-17 0,168 29 0,243 18 0,401-58 0,-974-7 0,1-2 0,-1-2 0,0-1 0,-1-2 0,0-1 0,-1-2 0,0-1 0,60-35 0,-6-6 0,155-126 0,-221 163 0,-1-1 0,-1-1 0,-1-1 0,-1-1 0,18-27 0,-29 37 0,0-1 0,-2 0 0,1 0 0,-2-1 0,1 0 0,-2 0 0,0 0 0,-1-1 0,0 1 0,-1-1 0,0-29 0,-2-43 0,-6-116 0,3 168 0,-2 0 0,-1 1 0,-18-58 0,14 59 0,-3 1 0,-30-59 0,37 81 0,-1 0 0,0 0 0,-1 1 0,0 0 0,0 0 0,-1 1 0,0 0 0,0 1 0,-1 0 0,0 0 0,0 1 0,-12-6 0,-134-66 0,4-8 0,-200-147 0,319 211 0,-1 1 0,-1 3 0,0 0 0,-1 3 0,-1 1 0,-1 1 0,0 2 0,0 2 0,-58-6 0,-30 4 0,-203 10 0,168 4 0,-900-2 0,769 13 0,19 0 0,239-13 0,-578 14 0,547-11 0,-421 36 0,232-11 0,-298-5 0,543-24 0,-211-1 0,-224 29 0,-229 27 0,-1135-57 0,1782 1 0,0 2 0,0 0 0,1 2 0,-1 1 0,1 1 0,-1 1 0,-32 13 0,30-10 0,-1-1 0,-1-2 0,1-1 0,-1 0 0,-46-1 0,37-2 0,-362 8-825,136-15-4641,250 5 4973,-367-35 395,221 6 5850,108 17-5564,1-2 0,0-3 1,1-2-1,1-2 1,-62-35-1,92 42-188,1 0 0,0-1 0,1-1 0,1-1 0,0-1 0,1 0 0,2-1 0,-23-36 0,10 10 0,3-2 0,-35-96 0,-106-348 0,128 362 0,6-2 0,-22-209 0,50 317 0,2 1 0,0 0 0,1-1 0,1 1 0,6-35 0,-5 49 0,0 0 0,1 1 0,0-1 0,0 0 0,0 1 0,1 0 0,0 0 0,1 0 0,-1 1 0,1-1 0,1 1 0,-1 0 0,1 0 0,0 1 0,0 0 0,1 0 0,-1 0 0,12-5 0,22-9 0,2 1 0,0 3 0,1 1 0,1 2 0,0 2 0,77-7 0,278 5 0,-308 13 0,5291 3 0,-3211-5 0,-1791-13 0,4-1 0,263 0 0,319 4 0,-290 10 0,-258-34 0,0-30 0,-304 45 0,68-8 0,-33 7 0,255-70 0,-350 71 0,-1-2 0,0-2 0,-2-3 0,-1-2 0,75-56 0,-64 37 0,-3-3 0,-1-3 0,79-98 0,-115 125 0,-1-1 0,-2-2 0,-1 1 0,-1-2 0,12-35 0,-20 46 0,-2 0 0,0 0 0,-1-1 0,-1 0 0,-1 0 0,-1 0 0,0 0 0,-2 0 0,-3-31 0,1 46 0,0 1 0,0 0 0,0-1 0,-1 1 0,0 0 0,0 0 0,0 1 0,-1-1 0,1 1 0,-1-1 0,0 1 0,-1 0 0,1 0 0,-1 1 0,1 0 0,-1-1 0,-10-3 0,-10-7 0,-1 2 0,-32-10 0,-470-122 0,476 132 0,-354-49 0,313 50 0,-185-9 0,-281 17 0,303 6 0,182-3 0,-818 17 0,-319-4 0,750-15 0,-575 24 0,793-15 0,-343 21 0,-434-1 0,255-18 0,430 5 0,-652 54 0,781-51-1194,-276-13 0,250-7-3202,-389 3 9716,-1 2-3341,-1550-5-2494,1144-24 515,583-13 0,-14-1 0,164 35 0,-392-19 0,-612-3 0,875 31 0,172 13 0,110-3 0,-105 4 0,-556 21 0,-2626-40 0,3418 2 0,0 0 0,0 1 0,-1 0 0,1 1 0,0 0 0,0 1 0,0 0 0,-14 6 0,20-6 0,0 0 0,0 0 0,0 1 0,0-1 0,1 1 0,-1 0 0,1 0 0,0 1 0,1-1 0,-1 1 0,1 0 0,-1 0 0,1 0 0,1 0 0,-1 1 0,1-1 0,-3 10 0,-3 12 0,2 1 0,0 0 0,1 0 0,2 0 0,1 0 0,2 1 0,0-1 0,2 1 0,1-1 0,13 55 0,-10-63 0,1-1 0,0 1 0,2-2 0,0 1 0,1-1 0,1-1 0,0 1 0,1-2 0,1 0 0,1 0 0,0-2 0,1 1 0,1-2 0,0 0 0,1-1 0,18 10 0,18 7 0,1-3 0,2-2 0,0-3 0,1-2 0,115 22 0,-29-10 0,108 16 0,-204-39 0,0 1 0,70 24 0,-58-16 0,-24-8 0,48 4 0,22 6 0,-36-2 0,3 0 0,108 42 0,-133-42 0,60 13 0,-62-19 0,76 30 0,120 50-1365,-218-82-5461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11:35:16.6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523 1 24575,'12'35'0,"-2"-12"0,-5-8 0,9 31 0,-2 1 0,12 92 0,-24-136 0,0 0 0,0 1 0,-1-1 0,1 0 0,-1 0 0,0 1 0,0-1 0,-1 0 0,1 0 0,0 0 0,-1 0 0,0 0 0,0-1 0,0 1 0,0 0 0,0-1 0,0 1 0,-1-1 0,1 0 0,-1 0 0,0 0 0,1 0 0,-5 1 0,-10 7 0,0-2 0,0 0 0,-19 6 0,-2 0 0,-139 76 0,73-35 0,-27 16-1365,111-62-5461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11:35:35.35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2714 1715 24575,'-15'297'0,"5"-150"0,-24 154 0,15-166 0,12-35 0,7 146 0,2-97 0,2-66 0,23 127 0,-14-123 0,8 51 0,0-10 0,6 216 0,-27-257 0,14 533 0,0-412 0,32 255 0,-9-225 0,24 121 0,-28-222 0,-6 1 0,16 248 0,-39-315 0,21 102 0,1 5 0,13 92 0,-21-154 0,31 111 0,-30-154 0,-3 1 0,9 118 0,-12-65 0,-6-80 0,0 59 0,-7-59 0,2 0 0,12 74 0,5 17 0,-6 0 0,-6 213 0,-8-285 0,1-24 0,-1-1 0,7 64 0,-4-91 0,1 0 0,0 0 0,1-1 0,0 1 0,2-1 0,-1 0 0,1 0 0,12 17 0,13 16 0,3-2 0,1-1 0,2-2 0,2-1 0,54 42 0,-56-54 0,1-2 0,1-2 0,2-2 0,0-1 0,1-2 0,75 23 0,-22-17 0,1-5 0,0-3 0,132 4 0,297-18 0,-317-6 0,130 2 0,594-17 0,-171 8 0,-701 17-611,0 2 0,98 29 0,-17-4-4340,-11-6 5158,62 13-390,-62-19 5813,169 15-5065,496-3 0,771-14-565,-576-15 0,-701-33 0,-91 6 0,360-47 0,-428 55 0,0 6 0,137 10 0,-83 0 0,33-3 0,643 23 0,-356-13 0,-294-12 0,1032 3 0,-1059 15 0,-3-1 0,682-15 0,-796-2 0,1-4 0,-1-2 0,70-20 0,-33 7 0,-10 7 0,-52 10 0,67-19 0,-24-4 0,-2-4 0,112-61 0,140-111 0,-302 181 0,-1-1 0,-1-2 0,-1-1 0,-1-2 0,-1 0 0,-2-2 0,-1-1 0,-2-1 0,-1 0 0,30-68 0,-40 69 0,-1-1 0,-3 0 0,0-1 0,2-44 0,5-19 0,-4 15 0,-3-1 0,-7-129 0,-1 100 0,0 84 0,-2 0 0,0 0 0,-2 0 0,-1 1 0,-1 0 0,-2 0 0,0 0 0,-2 1 0,-1 1 0,0 0 0,-20-27 0,9 19 0,-1 0 0,-2 2 0,-2 0 0,-1 2 0,-1 1 0,-1 2 0,-38-25 0,38 32 0,-1 1 0,-1 2 0,-1 1 0,0 1 0,-1 3 0,0 0 0,0 2 0,-71-7 0,-17 6 0,-160 8 0,181 4 0,-443-3 0,-251 5 0,719 0 0,-140 28 0,-70 37 0,-83 14 0,212-57 0,-312 8 0,443-33 0,1 2 0,0 1 0,0 1 0,-30 9 0,27-6 0,0-1 0,0-1 0,-31 1 0,-3-1 0,-95 20 0,24-2 0,-35 2 0,-263 29 0,-217-26 0,637-29 0,-25-1 0,1 2 0,-1 1 0,-63 12 0,55-7 0,-1-2 0,1-1 0,-1-3 0,-61-6 0,83 3 0,-528-69 0,444 59 0,74 10 0,-63-12 0,14-7 0,23 5 0,-102-14 0,10 4 0,109 16 0,-1 2 0,0 2 0,-49 0 0,69 5 0,1-1 0,-36-8 0,-26-2 0,-6-2 0,67 8 0,0 2 0,-30-1 0,-564 3 0,297 4 0,281 1 0,0 1 0,0 2 0,-43 12 0,-46 8 0,89-19 0,-42 13 0,42-9 0,-46 6 0,-246 38 0,265-43 0,36-6 0,-47 3 0,-40 5 0,76-7 0,-46 0 0,-424-7 0,478-2 0,-60-10 0,59 6 0,-58-3 0,53 9 0,-11 1 0,0-3 0,-79-13 0,-73-18 0,101 7 0,-62-10 0,-21 2 0,96 15 0,72 15 0,0-1 0,1-1 0,-30-15 0,-21-8 0,42 21 0,0-2 0,1 0 0,0-2 0,1 0 0,-36-26 0,1-3 0,23 18 0,1-2 0,2-1 0,-47-47 0,-395-391 0,349 362 0,-46-43 0,-52-77 0,174 168 0,2-2 0,-51-82 0,48 53 0,3-2 0,3-3 0,-35-110 0,45 95 0,-31-172 0,8-115 0,19-175 0,11 232 0,-1 18 0,29-529 0,16 516 0,-5 161 0,-1 7 0,6-179 0,-18-952 0,-2 1194 0,-5 0 0,-4 0 0,-24-98 0,34 188 0,0 1 0,0 0 0,-1 0 0,0 0 0,-1 0 0,1 1 0,-1-1 0,-1 1 0,0 0 0,0 0 0,-10-10 0,7 10 0,-1 0 0,0 1 0,-1 0 0,0 0 0,0 1 0,0 0 0,0 1 0,-16-5 0,-876-260 0,799 241 0,-181-25 0,115 30 0,80 9 0,-113-2 0,-1256 15 0,678 3 0,716-1 0,0 3 0,-67 12 0,98-10 0,0 2 0,0 1 0,1 1 0,1 2 0,-51 26 0,70-30 0,1 0 0,0 1 0,1 0 0,-1 0 0,2 1 0,-1 0 0,2 1 0,-1 0 0,1 0 0,1 1 0,0 0 0,1 1 0,0-1 0,1 1 0,0 0 0,1 1 0,-4 21 0,2 7 0,0 0 0,3 1 0,2-1 0,5 62 0,0-79 0,0-1 0,2 0 0,0 0 0,2 0 0,0-1 0,2 0 0,1 0 0,0-1 0,2-1 0,0 0 0,2-1 0,0 0 0,1-1 0,27 25 0,-13-18 0,2-1 0,0-1 0,2-2 0,0-1 0,1-1 0,43 16 0,234 72 0,-298-104 0,29 8 0,-15-4 0,-1 1 0,0 0 0,32 18 0,-40-19 0,0-1 0,1 0 0,1-2 0,-1 0 0,1-1 0,26 2 0,32 6 0,-13-2 0,0-3 0,135-2 0,-197-5 0,22 1 0,0 1 0,37 9 0,-34-5 0,48 2 0,-33-7 0,28 1 0,71 11 0,-126-10 0,-4 0 0,1-1 0,0 0 0,0-1 0,0 0 0,0-1 0,0-1 0,20-3 0,-33 4 0,0-1 0,-1 1 0,1 0 0,-1-1 0,1 1 0,-1 0 0,1-1 0,-1 1 0,1-1 0,-1 1 0,1-1 0,-1 1 0,1-1 0,-1 1 0,0-1 0,1 0 0,-1 1 0,0-1 0,0 0 0,1 1 0,-1-1 0,0 0 0,0 1 0,0-1 0,0 0 0,0 1 0,0-1 0,0 0 0,0 1 0,0-1 0,0 0 0,0 1 0,0-1 0,0 0 0,-1 1 0,1-1 0,0 1 0,-1-1 0,1 0 0,0 1 0,-1-2 0,-19-28 0,17 25 0,-33-42-455,-1 2 0,-50-47 0,69 75-6371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11:35:36.789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537 1 24575,'-6'0'0,"1"1"0,-1 0 0,1 0 0,-1 1 0,1-1 0,0 1 0,-1 1 0,1-1 0,0 1 0,0 0 0,-5 3 0,-54 46 0,33-25 0,-123 102 0,132-107 0,0 2 0,1 0 0,1 1 0,-20 35 0,-40 50-1365,66-89-5461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11:36:22.1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1492 3204 24575,'4'2'0,"0"1"0,-1 1 0,1-1 0,-1 0 0,0 1 0,0 0 0,0 0 0,-1 0 0,1 0 0,2 7 0,1-2 0,31 57 0,-3 2 0,-2 1 0,23 76 0,-4-12 0,156 421 0,-189-506 0,-3 1 0,-2 1 0,9 63 0,1 156 0,-18-133 0,9 159 0,18-31 0,2 26 0,-9-63 0,7 177 0,-32-376 0,15 415 0,26 167 0,-42-558 0,17 798 0,-4 43 0,-14-572 0,6-254 0,3-1 0,28 121 0,-1-5 0,20 136 0,-36-221 0,41 123 0,-48-184 0,130 351 0,-103-309 0,3-2 0,61 84 0,-18-32 0,-50-80 0,2-2 0,2-2 0,61 55 0,-47-53 0,3-2 0,78 46 0,-46-31 0,572 375 0,-591-398 0,1-2 0,1-4 0,2-2 0,1-4 0,1-3 0,109 17 0,468 22 0,-441-48 0,106 12 0,316 14 0,1088-33 0,-884-9 0,-463-10 0,-1-1 0,-25 2 0,-25 0 0,-269 12 0,722-15 0,-191-30 0,-70 3 0,-287 35 0,73-6 0,363-1 0,-144 9 0,1198-13 0,-1107 21 0,1070-2 0,-1178 26 0,-129-3 0,1187-13 0,-921-13 0,111 5 0,725-5 0,-425-25 0,-922 26 0,712-34 0,-272-36 0,-489 57 0,0-4 0,133-50 0,135-90 0,22-67 0,-341 205 0,-1 0 0,-1-2 0,-2-1 0,29-34 0,75-115 0,-114 153 0,-2 0 0,0-1 0,-1 0 0,-1-1 0,-2 0 0,0 0 0,-1-1 0,-1 0 0,-1 0 0,-1-1 0,-1 0 0,0-37 0,-2 25 0,10-60 0,1-19 0,-7 62 0,1 1 0,25-92 0,-18 88 0,14-111 0,-24 115 0,12-116 0,-6 89 0,-4 0 0,-6-116 0,-2 63 0,5 51 0,4 1 0,24-123 0,10-75 0,-6-227 0,-34 327 0,-18-573 0,4-167 0,17 567 0,-3-2005 0,4 2264 0,20-116 0,-10 112 0,1-98 0,12-147 0,1-6 0,-10 53 0,-9 194 0,3-14 0,-4 49 0,0-70 0,-7-255 0,-4-204 0,-8 453 0,-6 1 0,-6 0 0,-49-163 0,70 293 0,-1 0 0,0 0 0,-1 1 0,0-1 0,0 1 0,-1 0 0,-1 0 0,1 0 0,-1 1 0,-1-1 0,1 2 0,-1-1 0,-1 1 0,1 0 0,-1 0 0,-1 1 0,1 0 0,-1 1 0,0-1 0,0 2 0,-1-1 0,-13-3 0,-679-163 0,336 94 0,-214-45 0,406 94 0,-241-7 0,-321 34 0,330 4 0,312-3 0,-1098 17 0,686-2 0,-54 3 0,340-11 0,-213 18 0,-699 61 0,622-71 0,-130-5 0,605-8 0,-64 11 0,61-7 0,-49 2 0,-40-6 0,-173 6 0,-959 12 0,804-23 0,105 5 0,-375-5 0,352-24 0,-54-1 0,-166-17 0,332 18 0,-556-19 0,399 27 0,-2021-65 0,994 85 0,897 35 0,323-15 0,-4 5 0,205-23 0,1 0 0,0 2 0,0 0 0,0 1 0,0 2 0,1 0 0,0 2 0,1 0 0,-24 16 0,-42 36 0,3 4 0,-95 97 0,99-85 0,4 4 0,-85 116 0,115-126 0,-25 36 0,26-45 0,27-37 0,-1 0 0,-38 41 0,50-60 0,-1-1 0,1 0 0,-1 0 0,0 0 0,0-1 0,-1-1 0,0 1 0,1-1 0,-1-1 0,-1 0 0,1 0 0,0 0 0,-15 1 0,-38 2 0,-239 16 0,220-22 0,24 2 0,0-2 0,1-3 0,-1-3 0,-95-21 0,-50-37 0,-172-43 0,274 84 0,32 6 0,-1 4 0,-71-5 0,-692-56 0,549 62 0,27 3 0,177 2 0,-551-32 0,372 26 0,22-1 0,-824 15 0,1034 0 0,-1 1 0,1 2 0,0 0 0,0 2 0,1 1 0,-45 19 0,18-3 0,2 2 0,-54 37 0,63-33 0,1 1 0,2 3 0,1 0 0,2 3 0,1 1 0,2 2 0,2 0 0,-43 74 0,53-73 0,2 0 0,1 1 0,3 1 0,1 1 0,-14 86 0,-5 226 0,29-298 0,3-55 0,-6 102 0,9 117 0,-1-189 0,2 1 0,2-1 0,0 0 0,3-1 0,0 0 0,2 0 0,28 55 0,-19-53 0,2 0 0,1-2 0,2-1 0,1-1 0,1-1 0,1-1 0,51 36 0,-30-28 0,2-3 0,1-2 0,1-2 0,70 25 0,58 1 0,-180-54 0,326 95 0,-303-91 0,1 0 0,-1-2 0,43-2 0,-87-1 0,0-1 0,1-1 0,-1 0 0,1-2 0,0 0 0,-24-10 0,5 1 0,22 9 0,2 0 0,-1-1 0,-17-10 0,29 14 0,-1-1 0,0 0 0,0 1 0,1-1 0,0-1 0,0 1 0,0 0 0,0-1 0,0 1 0,0-1 0,1 0 0,0 0 0,0 0 0,0 0 0,-2-8 0,-27-174-1365,25 168-5461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7-12T11:36:23.59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979 1 24575,'-74'84'0,"32"-51"0,-1-2 0,-89 50 0,-103 34 0,56-39 60,-71 35-1485,226-99-5401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F545848-1DC6-F3F2-3E77-213F7E5DD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1142E829-8088-FE28-D27F-F0E800F6B2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1667F-392B-8728-75AC-43B14057D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DFC593-A821-3984-A739-A94AEF63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6BE4B2-1903-89CE-2F38-BE5BC1DB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736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0A2F3B4-3BED-D313-C8DC-78B91EB30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6872546-A6C4-A649-5F40-72142543B7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F83B99-CEB9-6837-B06F-284A8983E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434579B-DC9F-9EFB-D7B4-B30BA5855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B98CE6-99C6-7C42-D1DD-F8888A22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0469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D45C74B-B6DB-746F-61DC-12C1F5F691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E4B808E-3737-3540-9E38-D917B74479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D6ADD2-2BCD-1828-2D4D-A6B6EE7342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47D1D3-92A2-30E6-83E6-37A33D69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2032583-8199-2DDC-3C2B-FE2E3DE3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766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C6FB64-3864-2989-7985-7697A29FC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C7BE0A5-3639-AAEA-8587-95D7F79936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469692F-1AF9-17E2-F02C-14BE8DFA5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F581E68-C978-A876-A82F-B42281C04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9049930-90BD-27BC-3D3A-E36DE0B31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79669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250FC1-8074-6C92-E706-F633B0767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92755DA-BBB0-F8E5-6D9B-DDB117AA6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C71E748-778B-F1E2-F8F8-C70538FB9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D483A05-704C-987E-94CB-C57E07E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6762498-A951-2344-D38B-8547D6A4E7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35353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EA1C5F3-503F-292D-51DC-05D6B8498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909F53-48DA-E1C9-1F37-2170B943A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F9EF2A3-3D4A-87C3-C368-E0F069806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632702D-6C99-ECC5-DB77-702C204AB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6E7CB5-3A45-896A-85DB-AC186B8D6A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36A1E22-C710-37F2-B780-41ADAE1B2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870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66EDCF1-A4EA-2054-BC4B-75AE582D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D83A10-3E31-33AE-49E0-1ADB6FA70A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45A06F0-2F28-4F1C-3A17-40DFA91D0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0BF286A-DBBB-431E-356F-1E25B8539B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00422ED-310C-6A70-56F7-CDB9111EDA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8DAD55F-5656-3D86-EBB2-D3AB03AB1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4930E00-5798-8C5A-9E5E-675035B86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AB6F838-9DA3-DB22-3C5C-76B3C905A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4785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87A5A-9ED6-7666-D776-309C4699A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A6E968E-FB63-368A-00B6-12CDAE69E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13970F95-F532-1589-FFDD-F1BF68487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24CBB6D-2DBC-597B-615B-648B5A1DF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0295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017DFB3-5943-E0DE-2A0C-B091D96A34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2A5078-C9DD-D02E-B958-6C5DCF3F9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48F784B6-92BC-AE62-86C7-E2978208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7290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88CC41-D139-21E4-C0DB-340E4F05E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F7B0946-F948-71FD-8F8E-11110A64D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39F1F2C-F244-08F0-8F8F-6CFEEE607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28EF164-9BAB-9E0D-520C-A6A632755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99ABA66-7842-6E7E-4054-D745FC99D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EF93385-BBA2-2546-72FB-3199E57F2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5985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C3E851-3BD2-84E8-6F15-AFB5900FE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752859B-2D9D-2AC4-2CBA-210BCB7DD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50D3FB8-93F7-2252-0CFC-1488864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A5D5A5D-2630-7920-F63B-617F86B37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4810D61-3CD4-F7A5-C19C-D543F728F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960CBD-9485-5C20-ED13-4AAED1A18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8101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BB25EEF8-6E5E-D948-59CD-E84D5C4EA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E1357FE-5FAA-AB8F-053B-A3E3EEC13B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34FD384-C465-40E2-A9E4-6641383853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C7D3B6-BE37-43C8-A4FB-5F0E4B98984E}" type="datetimeFigureOut">
              <a:rPr lang="zh-TW" altLang="en-US" smtClean="0"/>
              <a:t>2025/7/12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275682E-0FE0-A24B-E7D2-AA7F7ABC2D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366C6B7-9617-C340-5082-781466A9D9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3106E10-3AA1-421C-BBD1-97448664DE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3725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customXml" Target="../ink/ink4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563C0D-D751-DEB0-1AFC-14F90D2A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424"/>
            <a:ext cx="12192000" cy="482515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F1E0E48-67B6-F777-D50B-A26E9AC26E3D}"/>
              </a:ext>
            </a:extLst>
          </p:cNvPr>
          <p:cNvSpPr txBox="1"/>
          <p:nvPr/>
        </p:nvSpPr>
        <p:spPr>
          <a:xfrm>
            <a:off x="685800" y="248478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Write operation</a:t>
            </a:r>
            <a:endParaRPr lang="zh-TW" altLang="en-US" dirty="0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F1AC437E-C2CC-3107-A407-94142F1B5DE9}"/>
              </a:ext>
            </a:extLst>
          </p:cNvPr>
          <p:cNvGrpSpPr/>
          <p:nvPr/>
        </p:nvGrpSpPr>
        <p:grpSpPr>
          <a:xfrm>
            <a:off x="1331233" y="1658645"/>
            <a:ext cx="8650080" cy="3848760"/>
            <a:chOff x="1331233" y="1658645"/>
            <a:chExt cx="8650080" cy="384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1AA8458A-21B3-2EF6-379C-EF7ED8E6F076}"/>
                    </a:ext>
                  </a:extLst>
                </p14:cNvPr>
                <p14:cNvContentPartPr/>
                <p14:nvPr/>
              </p14:nvContentPartPr>
              <p14:xfrm>
                <a:off x="1331233" y="1658645"/>
                <a:ext cx="8650080" cy="3848760"/>
              </p14:xfrm>
            </p:contentPart>
          </mc:Choice>
          <mc:Fallback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1AA8458A-21B3-2EF6-379C-EF7ED8E6F07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13593" y="1640645"/>
                  <a:ext cx="8685720" cy="38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0AC1D458-2AAF-0E7F-863A-8BA9915C0281}"/>
                    </a:ext>
                  </a:extLst>
                </p14:cNvPr>
                <p14:cNvContentPartPr/>
                <p14:nvPr/>
              </p14:nvContentPartPr>
              <p14:xfrm>
                <a:off x="2028193" y="2066885"/>
                <a:ext cx="216360" cy="235080"/>
              </p14:xfrm>
            </p:contentPart>
          </mc:Choice>
          <mc:Fallback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0AC1D458-2AAF-0E7F-863A-8BA9915C028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10553" y="2049245"/>
                  <a:ext cx="252000" cy="270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7495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1BEF9-EBDD-D811-99B5-5A6AC6BC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2F8B386F-F287-9163-5ED2-7FE8DABFE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6424"/>
            <a:ext cx="12192000" cy="4825151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513BA586-C5D1-1520-A02A-EAD8BAABE0FC}"/>
              </a:ext>
            </a:extLst>
          </p:cNvPr>
          <p:cNvSpPr txBox="1"/>
          <p:nvPr/>
        </p:nvSpPr>
        <p:spPr>
          <a:xfrm>
            <a:off x="685800" y="248478"/>
            <a:ext cx="16986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Read operation</a:t>
            </a:r>
            <a:endParaRPr lang="zh-TW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0802713-EF9B-8114-5658-8E4B88D3A345}"/>
              </a:ext>
            </a:extLst>
          </p:cNvPr>
          <p:cNvGrpSpPr/>
          <p:nvPr/>
        </p:nvGrpSpPr>
        <p:grpSpPr>
          <a:xfrm>
            <a:off x="1517713" y="1608965"/>
            <a:ext cx="7050240" cy="3747960"/>
            <a:chOff x="1517713" y="1608965"/>
            <a:chExt cx="7050240" cy="3747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2" name="筆跡 1">
                  <a:extLst>
                    <a:ext uri="{FF2B5EF4-FFF2-40B4-BE49-F238E27FC236}">
                      <a16:creationId xmlns:a16="http://schemas.microsoft.com/office/drawing/2014/main" id="{9909AFB6-A4A6-F982-0C61-47C8C94E0760}"/>
                    </a:ext>
                  </a:extLst>
                </p14:cNvPr>
                <p14:cNvContentPartPr/>
                <p14:nvPr/>
              </p14:nvContentPartPr>
              <p14:xfrm>
                <a:off x="1517713" y="1608965"/>
                <a:ext cx="7050240" cy="3747960"/>
              </p14:xfrm>
            </p:contentPart>
          </mc:Choice>
          <mc:Fallback>
            <p:pic>
              <p:nvPicPr>
                <p:cNvPr id="2" name="筆跡 1">
                  <a:extLst>
                    <a:ext uri="{FF2B5EF4-FFF2-40B4-BE49-F238E27FC236}">
                      <a16:creationId xmlns:a16="http://schemas.microsoft.com/office/drawing/2014/main" id="{9909AFB6-A4A6-F982-0C61-47C8C94E076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500073" y="1591325"/>
                  <a:ext cx="7085880" cy="37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E27EC438-F77F-FB8E-E03D-1E7885F5D2C3}"/>
                    </a:ext>
                  </a:extLst>
                </p14:cNvPr>
                <p14:cNvContentPartPr/>
                <p14:nvPr/>
              </p14:nvContentPartPr>
              <p14:xfrm>
                <a:off x="2112433" y="2116925"/>
                <a:ext cx="193680" cy="187200"/>
              </p14:xfrm>
            </p:contentPart>
          </mc:Choice>
          <mc:Fallback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E27EC438-F77F-FB8E-E03D-1E7885F5D2C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094433" y="2099285"/>
                  <a:ext cx="229320" cy="22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B4176842-50E3-BF68-38D9-C4D11B7FDFC6}"/>
              </a:ext>
            </a:extLst>
          </p:cNvPr>
          <p:cNvGrpSpPr/>
          <p:nvPr/>
        </p:nvGrpSpPr>
        <p:grpSpPr>
          <a:xfrm>
            <a:off x="1311402" y="1162565"/>
            <a:ext cx="10030320" cy="4643280"/>
            <a:chOff x="1311402" y="1162565"/>
            <a:chExt cx="10030320" cy="4643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0" name="筆跡 9">
                  <a:extLst>
                    <a:ext uri="{FF2B5EF4-FFF2-40B4-BE49-F238E27FC236}">
                      <a16:creationId xmlns:a16="http://schemas.microsoft.com/office/drawing/2014/main" id="{4C43D7D0-48B0-60FC-0B04-7993DC1EE3FA}"/>
                    </a:ext>
                  </a:extLst>
                </p14:cNvPr>
                <p14:cNvContentPartPr/>
                <p14:nvPr/>
              </p14:nvContentPartPr>
              <p14:xfrm>
                <a:off x="1311402" y="1162565"/>
                <a:ext cx="10030320" cy="4643280"/>
              </p14:xfrm>
            </p:contentPart>
          </mc:Choice>
          <mc:Fallback>
            <p:pic>
              <p:nvPicPr>
                <p:cNvPr id="10" name="筆跡 9">
                  <a:extLst>
                    <a:ext uri="{FF2B5EF4-FFF2-40B4-BE49-F238E27FC236}">
                      <a16:creationId xmlns:a16="http://schemas.microsoft.com/office/drawing/2014/main" id="{4C43D7D0-48B0-60FC-0B04-7993DC1EE3F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293402" y="1144565"/>
                  <a:ext cx="10065960" cy="46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4CB984CE-8D72-262C-7B5F-1BFC02633A1D}"/>
                    </a:ext>
                  </a:extLst>
                </p14:cNvPr>
                <p14:cNvContentPartPr/>
                <p14:nvPr/>
              </p14:nvContentPartPr>
              <p14:xfrm>
                <a:off x="1416882" y="2385125"/>
                <a:ext cx="352800" cy="196200"/>
              </p14:xfrm>
            </p:contentPart>
          </mc:Choice>
          <mc:Fallback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4CB984CE-8D72-262C-7B5F-1BFC02633A1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398882" y="2367485"/>
                  <a:ext cx="388440" cy="231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4153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780902-5340-0D34-86F0-F199F6196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714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</Words>
  <Application>Microsoft Office PowerPoint</Application>
  <PresentationFormat>寬螢幕</PresentationFormat>
  <Paragraphs>2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博文 蕭</cp:lastModifiedBy>
  <cp:revision>4</cp:revision>
  <dcterms:created xsi:type="dcterms:W3CDTF">2025-07-12T11:32:14Z</dcterms:created>
  <dcterms:modified xsi:type="dcterms:W3CDTF">2025-07-12T11:36:25Z</dcterms:modified>
</cp:coreProperties>
</file>