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28642-7FC8-A8EC-6EBB-8FA9E2045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C2CCF-647F-65B4-788C-F42C39CC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F1979-16B5-7A77-8AD1-49FFA7D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C2A5B-AFB4-6A4B-1E65-A602E745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53537-8060-D7F6-4254-5DFF8637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FBDBD-6499-C73C-6B74-2353F816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A300C-5973-6191-95AC-C4C3FE56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3AFDE-16B4-7D61-6E8C-B56FD37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769EB-725C-EBD6-24F3-E771DEB9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F2714-90A0-A3E1-2C3D-845D7CA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8A5F7B-B891-91A1-14A3-BB6624B3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9F362-AE29-74BC-BF79-55D0D8347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20EA9-EE76-9199-2E06-69470970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5883A-BF26-80AE-195E-F1FD363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E472A-8C58-3591-6BD9-25B5C3EF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1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7256B-660F-6602-079F-18F9CE95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DD8A9-87F0-933F-40A7-7B2602E0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2069E-3C62-BC38-434F-DEDF0669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42CFC-7D18-5CA5-AAFF-BAD963E4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88BCC-9874-15F3-7452-782FBCA0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DAAF2-36D7-04C9-20A0-40DF57B7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75671A-2AB0-B22F-DFD3-BC70BBB61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454F6-6864-F01A-59CD-6DC055D0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52335-4726-C998-4A25-1A7F2DD2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B0E2C-0781-BC65-D944-DB0054E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60D8-8340-E2FE-A240-BACC9E76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44FAD-EAC0-1612-C10D-01A0EC3A7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D3D66-C486-51E2-7D12-8DF95F17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5DD27A-DD27-DA00-7902-AC2493AE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69014D-AFC4-D38A-8D56-337A6C6B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D45746-0F21-6542-CB2A-94F95B3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386DA-F374-AC39-B680-B5150B39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6C696-7D48-7064-3E34-8A4D84B8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5F58D-7C77-322B-3FC1-6C398020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4C8DD-5557-8D95-32DC-242C88A6B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628F33-D177-0326-53FC-FA38D774F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73E842-B880-A9B5-55FD-FB28B4F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6B40FD-C83E-C91F-B265-F386881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3F9C55-2ADF-C66C-90F5-B565DE8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A7337-C774-AB27-A29E-DC6B3195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FD2147-1113-D9F6-AC25-AACC9184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C81EE7-ED2D-295A-9F8C-B69A6159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FC0BD8-9ADB-2983-B1D6-84D5AE8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E30F05-E431-5623-642B-FB49F00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25047-9BC0-9F4A-D2C9-E97270AB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5831B-0F3F-57C3-6CE8-AC817C01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3AA00-1F70-EE85-2C5B-93494A1D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0831B-7C8F-F6A9-47C3-97EEBC3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F4460D-44EE-5D4B-8B7B-114FFD2E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7C66E-9310-999E-0CF1-F757398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A2985-3DE8-D584-845A-F425D609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E74ED4-132A-860D-3B24-B2788FAE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8A542-A2B8-3150-2112-263572FD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D1D49-657C-3421-BE14-54B6570E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94136-C5F5-FACB-9879-6A5DF7B6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516AF4-CC25-3DCC-E956-A127770E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040A5-9DCB-B314-2BF8-BCD7FDB3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2C43B0-8F58-50CF-8B13-A952E831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55F5E-AAF7-CC33-DD5B-6BA4C1FD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F9737-A55D-A693-BF96-7D7E954F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A5E553-E9C6-EDAA-6235-7D7B3905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5A9F-A5A7-4461-9B54-B58F4F508FD5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73AA7-8279-48BD-7551-A77D8B2DF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AE7CF-E8BE-3994-9F90-43EBA4D7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4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0FE6939-3391-19CB-3F3E-B56A7CD2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0" y="960628"/>
            <a:ext cx="10232328" cy="5294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E791E3-26FE-0671-A4E1-ED8A6AD27A3F}"/>
              </a:ext>
            </a:extLst>
          </p:cNvPr>
          <p:cNvSpPr txBox="1"/>
          <p:nvPr/>
        </p:nvSpPr>
        <p:spPr>
          <a:xfrm>
            <a:off x="413276" y="283461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Write_cmd</a:t>
            </a:r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1CDFBE7D-9C88-8A2B-1857-1050C03B9F75}"/>
              </a:ext>
            </a:extLst>
          </p:cNvPr>
          <p:cNvSpPr/>
          <p:nvPr/>
        </p:nvSpPr>
        <p:spPr>
          <a:xfrm>
            <a:off x="1846172" y="1292087"/>
            <a:ext cx="3928463" cy="4691270"/>
          </a:xfrm>
          <a:custGeom>
            <a:avLst/>
            <a:gdLst>
              <a:gd name="connsiteX0" fmla="*/ 897028 w 3928463"/>
              <a:gd name="connsiteY0" fmla="*/ 1093304 h 4691270"/>
              <a:gd name="connsiteX1" fmla="*/ 887089 w 3928463"/>
              <a:gd name="connsiteY1" fmla="*/ 1361661 h 4691270"/>
              <a:gd name="connsiteX2" fmla="*/ 877150 w 3928463"/>
              <a:gd name="connsiteY2" fmla="*/ 1689652 h 4691270"/>
              <a:gd name="connsiteX3" fmla="*/ 867211 w 3928463"/>
              <a:gd name="connsiteY3" fmla="*/ 1838739 h 4691270"/>
              <a:gd name="connsiteX4" fmla="*/ 897028 w 3928463"/>
              <a:gd name="connsiteY4" fmla="*/ 3001617 h 4691270"/>
              <a:gd name="connsiteX5" fmla="*/ 916906 w 3928463"/>
              <a:gd name="connsiteY5" fmla="*/ 3150704 h 4691270"/>
              <a:gd name="connsiteX6" fmla="*/ 946724 w 3928463"/>
              <a:gd name="connsiteY6" fmla="*/ 3279913 h 4691270"/>
              <a:gd name="connsiteX7" fmla="*/ 956663 w 3928463"/>
              <a:gd name="connsiteY7" fmla="*/ 3349487 h 4691270"/>
              <a:gd name="connsiteX8" fmla="*/ 996419 w 3928463"/>
              <a:gd name="connsiteY8" fmla="*/ 3438939 h 4691270"/>
              <a:gd name="connsiteX9" fmla="*/ 1026237 w 3928463"/>
              <a:gd name="connsiteY9" fmla="*/ 3518452 h 4691270"/>
              <a:gd name="connsiteX10" fmla="*/ 1065993 w 3928463"/>
              <a:gd name="connsiteY10" fmla="*/ 3717235 h 4691270"/>
              <a:gd name="connsiteX11" fmla="*/ 1125628 w 3928463"/>
              <a:gd name="connsiteY11" fmla="*/ 3906078 h 4691270"/>
              <a:gd name="connsiteX12" fmla="*/ 1145506 w 3928463"/>
              <a:gd name="connsiteY12" fmla="*/ 3955774 h 4691270"/>
              <a:gd name="connsiteX13" fmla="*/ 1155445 w 3928463"/>
              <a:gd name="connsiteY13" fmla="*/ 3985591 h 4691270"/>
              <a:gd name="connsiteX14" fmla="*/ 1175324 w 3928463"/>
              <a:gd name="connsiteY14" fmla="*/ 4035287 h 4691270"/>
              <a:gd name="connsiteX15" fmla="*/ 1185263 w 3928463"/>
              <a:gd name="connsiteY15" fmla="*/ 4065104 h 4691270"/>
              <a:gd name="connsiteX16" fmla="*/ 1234958 w 3928463"/>
              <a:gd name="connsiteY16" fmla="*/ 4134678 h 4691270"/>
              <a:gd name="connsiteX17" fmla="*/ 1344289 w 3928463"/>
              <a:gd name="connsiteY17" fmla="*/ 4253948 h 4691270"/>
              <a:gd name="connsiteX18" fmla="*/ 1384045 w 3928463"/>
              <a:gd name="connsiteY18" fmla="*/ 4283765 h 4691270"/>
              <a:gd name="connsiteX19" fmla="*/ 1423802 w 3928463"/>
              <a:gd name="connsiteY19" fmla="*/ 4323522 h 4691270"/>
              <a:gd name="connsiteX20" fmla="*/ 1463558 w 3928463"/>
              <a:gd name="connsiteY20" fmla="*/ 4353339 h 4691270"/>
              <a:gd name="connsiteX21" fmla="*/ 1483437 w 3928463"/>
              <a:gd name="connsiteY21" fmla="*/ 4373217 h 4691270"/>
              <a:gd name="connsiteX22" fmla="*/ 1553011 w 3928463"/>
              <a:gd name="connsiteY22" fmla="*/ 4432852 h 4691270"/>
              <a:gd name="connsiteX23" fmla="*/ 1662341 w 3928463"/>
              <a:gd name="connsiteY23" fmla="*/ 4502426 h 4691270"/>
              <a:gd name="connsiteX24" fmla="*/ 1920758 w 3928463"/>
              <a:gd name="connsiteY24" fmla="*/ 4601817 h 4691270"/>
              <a:gd name="connsiteX25" fmla="*/ 2010211 w 3928463"/>
              <a:gd name="connsiteY25" fmla="*/ 4641574 h 4691270"/>
              <a:gd name="connsiteX26" fmla="*/ 2318324 w 3928463"/>
              <a:gd name="connsiteY26" fmla="*/ 4691270 h 4691270"/>
              <a:gd name="connsiteX27" fmla="*/ 2934550 w 3928463"/>
              <a:gd name="connsiteY27" fmla="*/ 4681330 h 4691270"/>
              <a:gd name="connsiteX28" fmla="*/ 3043880 w 3928463"/>
              <a:gd name="connsiteY28" fmla="*/ 4671391 h 4691270"/>
              <a:gd name="connsiteX29" fmla="*/ 3342054 w 3928463"/>
              <a:gd name="connsiteY29" fmla="*/ 4581939 h 4691270"/>
              <a:gd name="connsiteX30" fmla="*/ 3451385 w 3928463"/>
              <a:gd name="connsiteY30" fmla="*/ 4552122 h 4691270"/>
              <a:gd name="connsiteX31" fmla="*/ 3580593 w 3928463"/>
              <a:gd name="connsiteY31" fmla="*/ 4452730 h 4691270"/>
              <a:gd name="connsiteX32" fmla="*/ 3630289 w 3928463"/>
              <a:gd name="connsiteY32" fmla="*/ 4373217 h 4691270"/>
              <a:gd name="connsiteX33" fmla="*/ 3749558 w 3928463"/>
              <a:gd name="connsiteY33" fmla="*/ 4114800 h 4691270"/>
              <a:gd name="connsiteX34" fmla="*/ 3839011 w 3928463"/>
              <a:gd name="connsiteY34" fmla="*/ 3876261 h 4691270"/>
              <a:gd name="connsiteX35" fmla="*/ 3888706 w 3928463"/>
              <a:gd name="connsiteY35" fmla="*/ 3756991 h 4691270"/>
              <a:gd name="connsiteX36" fmla="*/ 3898645 w 3928463"/>
              <a:gd name="connsiteY36" fmla="*/ 3667539 h 4691270"/>
              <a:gd name="connsiteX37" fmla="*/ 3928463 w 3928463"/>
              <a:gd name="connsiteY37" fmla="*/ 3488635 h 4691270"/>
              <a:gd name="connsiteX38" fmla="*/ 3918524 w 3928463"/>
              <a:gd name="connsiteY38" fmla="*/ 3190461 h 4691270"/>
              <a:gd name="connsiteX39" fmla="*/ 3829071 w 3928463"/>
              <a:gd name="connsiteY39" fmla="*/ 3011556 h 4691270"/>
              <a:gd name="connsiteX40" fmla="*/ 3769437 w 3928463"/>
              <a:gd name="connsiteY40" fmla="*/ 2951922 h 4691270"/>
              <a:gd name="connsiteX41" fmla="*/ 3689924 w 3928463"/>
              <a:gd name="connsiteY41" fmla="*/ 2922104 h 4691270"/>
              <a:gd name="connsiteX42" fmla="*/ 3620350 w 3928463"/>
              <a:gd name="connsiteY42" fmla="*/ 2902226 h 4691270"/>
              <a:gd name="connsiteX43" fmla="*/ 3401689 w 3928463"/>
              <a:gd name="connsiteY43" fmla="*/ 2882348 h 4691270"/>
              <a:gd name="connsiteX44" fmla="*/ 3033941 w 3928463"/>
              <a:gd name="connsiteY44" fmla="*/ 2802835 h 4691270"/>
              <a:gd name="connsiteX45" fmla="*/ 2964367 w 3928463"/>
              <a:gd name="connsiteY45" fmla="*/ 2773017 h 4691270"/>
              <a:gd name="connsiteX46" fmla="*/ 2795402 w 3928463"/>
              <a:gd name="connsiteY46" fmla="*/ 2653748 h 4691270"/>
              <a:gd name="connsiteX47" fmla="*/ 2725828 w 3928463"/>
              <a:gd name="connsiteY47" fmla="*/ 2594113 h 4691270"/>
              <a:gd name="connsiteX48" fmla="*/ 2656254 w 3928463"/>
              <a:gd name="connsiteY48" fmla="*/ 2474843 h 4691270"/>
              <a:gd name="connsiteX49" fmla="*/ 2517106 w 3928463"/>
              <a:gd name="connsiteY49" fmla="*/ 2176670 h 4691270"/>
              <a:gd name="connsiteX50" fmla="*/ 2467411 w 3928463"/>
              <a:gd name="connsiteY50" fmla="*/ 2017643 h 4691270"/>
              <a:gd name="connsiteX51" fmla="*/ 2397837 w 3928463"/>
              <a:gd name="connsiteY51" fmla="*/ 1709530 h 4691270"/>
              <a:gd name="connsiteX52" fmla="*/ 2348141 w 3928463"/>
              <a:gd name="connsiteY52" fmla="*/ 1351722 h 4691270"/>
              <a:gd name="connsiteX53" fmla="*/ 2328263 w 3928463"/>
              <a:gd name="connsiteY53" fmla="*/ 1023730 h 4691270"/>
              <a:gd name="connsiteX54" fmla="*/ 2308385 w 3928463"/>
              <a:gd name="connsiteY54" fmla="*/ 884583 h 4691270"/>
              <a:gd name="connsiteX55" fmla="*/ 2268628 w 3928463"/>
              <a:gd name="connsiteY55" fmla="*/ 467139 h 4691270"/>
              <a:gd name="connsiteX56" fmla="*/ 2248750 w 3928463"/>
              <a:gd name="connsiteY56" fmla="*/ 377687 h 4691270"/>
              <a:gd name="connsiteX57" fmla="*/ 2238811 w 3928463"/>
              <a:gd name="connsiteY57" fmla="*/ 308113 h 4691270"/>
              <a:gd name="connsiteX58" fmla="*/ 2228871 w 3928463"/>
              <a:gd name="connsiteY58" fmla="*/ 258417 h 4691270"/>
              <a:gd name="connsiteX59" fmla="*/ 1861124 w 3928463"/>
              <a:gd name="connsiteY59" fmla="*/ 139148 h 4691270"/>
              <a:gd name="connsiteX60" fmla="*/ 1712037 w 3928463"/>
              <a:gd name="connsiteY60" fmla="*/ 89452 h 4691270"/>
              <a:gd name="connsiteX61" fmla="*/ 1413863 w 3928463"/>
              <a:gd name="connsiteY61" fmla="*/ 19878 h 4691270"/>
              <a:gd name="connsiteX62" fmla="*/ 1264776 w 3928463"/>
              <a:gd name="connsiteY62" fmla="*/ 0 h 4691270"/>
              <a:gd name="connsiteX63" fmla="*/ 757880 w 3928463"/>
              <a:gd name="connsiteY63" fmla="*/ 19878 h 4691270"/>
              <a:gd name="connsiteX64" fmla="*/ 499463 w 3928463"/>
              <a:gd name="connsiteY64" fmla="*/ 79513 h 4691270"/>
              <a:gd name="connsiteX65" fmla="*/ 310619 w 3928463"/>
              <a:gd name="connsiteY65" fmla="*/ 168965 h 4691270"/>
              <a:gd name="connsiteX66" fmla="*/ 201289 w 3928463"/>
              <a:gd name="connsiteY66" fmla="*/ 208722 h 4691270"/>
              <a:gd name="connsiteX67" fmla="*/ 32324 w 3928463"/>
              <a:gd name="connsiteY67" fmla="*/ 327991 h 4691270"/>
              <a:gd name="connsiteX68" fmla="*/ 2506 w 3928463"/>
              <a:gd name="connsiteY68" fmla="*/ 397565 h 4691270"/>
              <a:gd name="connsiteX69" fmla="*/ 82019 w 3928463"/>
              <a:gd name="connsiteY69" fmla="*/ 695739 h 4691270"/>
              <a:gd name="connsiteX70" fmla="*/ 121776 w 3928463"/>
              <a:gd name="connsiteY70" fmla="*/ 725556 h 4691270"/>
              <a:gd name="connsiteX71" fmla="*/ 171471 w 3928463"/>
              <a:gd name="connsiteY71" fmla="*/ 775252 h 4691270"/>
              <a:gd name="connsiteX72" fmla="*/ 241045 w 3928463"/>
              <a:gd name="connsiteY72" fmla="*/ 824948 h 4691270"/>
              <a:gd name="connsiteX73" fmla="*/ 270863 w 3928463"/>
              <a:gd name="connsiteY73" fmla="*/ 834887 h 4691270"/>
              <a:gd name="connsiteX74" fmla="*/ 330498 w 3928463"/>
              <a:gd name="connsiteY74" fmla="*/ 884583 h 4691270"/>
              <a:gd name="connsiteX75" fmla="*/ 350376 w 3928463"/>
              <a:gd name="connsiteY75" fmla="*/ 924339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28463" h="4691270">
                <a:moveTo>
                  <a:pt x="897028" y="1093304"/>
                </a:moveTo>
                <a:cubicBezTo>
                  <a:pt x="893715" y="1182756"/>
                  <a:pt x="890071" y="1272197"/>
                  <a:pt x="887089" y="1361661"/>
                </a:cubicBezTo>
                <a:cubicBezTo>
                  <a:pt x="883445" y="1470981"/>
                  <a:pt x="881704" y="1580366"/>
                  <a:pt x="877150" y="1689652"/>
                </a:cubicBezTo>
                <a:cubicBezTo>
                  <a:pt x="875077" y="1739415"/>
                  <a:pt x="870524" y="1789043"/>
                  <a:pt x="867211" y="1838739"/>
                </a:cubicBezTo>
                <a:cubicBezTo>
                  <a:pt x="877150" y="2226365"/>
                  <a:pt x="882351" y="2614141"/>
                  <a:pt x="897028" y="3001617"/>
                </a:cubicBezTo>
                <a:cubicBezTo>
                  <a:pt x="898926" y="3051717"/>
                  <a:pt x="909816" y="3101072"/>
                  <a:pt x="916906" y="3150704"/>
                </a:cubicBezTo>
                <a:cubicBezTo>
                  <a:pt x="926838" y="3220228"/>
                  <a:pt x="926063" y="3207601"/>
                  <a:pt x="946724" y="3279913"/>
                </a:cubicBezTo>
                <a:cubicBezTo>
                  <a:pt x="950037" y="3303104"/>
                  <a:pt x="949675" y="3327127"/>
                  <a:pt x="956663" y="3349487"/>
                </a:cubicBezTo>
                <a:cubicBezTo>
                  <a:pt x="966395" y="3380631"/>
                  <a:pt x="983995" y="3408767"/>
                  <a:pt x="996419" y="3438939"/>
                </a:cubicBezTo>
                <a:cubicBezTo>
                  <a:pt x="1007197" y="3465114"/>
                  <a:pt x="1016298" y="3491948"/>
                  <a:pt x="1026237" y="3518452"/>
                </a:cubicBezTo>
                <a:cubicBezTo>
                  <a:pt x="1040296" y="3595778"/>
                  <a:pt x="1047384" y="3642797"/>
                  <a:pt x="1065993" y="3717235"/>
                </a:cubicBezTo>
                <a:cubicBezTo>
                  <a:pt x="1077831" y="3764589"/>
                  <a:pt x="1112215" y="3872546"/>
                  <a:pt x="1125628" y="3906078"/>
                </a:cubicBezTo>
                <a:cubicBezTo>
                  <a:pt x="1132254" y="3922643"/>
                  <a:pt x="1139242" y="3939069"/>
                  <a:pt x="1145506" y="3955774"/>
                </a:cubicBezTo>
                <a:cubicBezTo>
                  <a:pt x="1149185" y="3965584"/>
                  <a:pt x="1151766" y="3975781"/>
                  <a:pt x="1155445" y="3985591"/>
                </a:cubicBezTo>
                <a:cubicBezTo>
                  <a:pt x="1161710" y="4002296"/>
                  <a:pt x="1169059" y="4018582"/>
                  <a:pt x="1175324" y="4035287"/>
                </a:cubicBezTo>
                <a:cubicBezTo>
                  <a:pt x="1179003" y="4045097"/>
                  <a:pt x="1179873" y="4056120"/>
                  <a:pt x="1185263" y="4065104"/>
                </a:cubicBezTo>
                <a:cubicBezTo>
                  <a:pt x="1199926" y="4089542"/>
                  <a:pt x="1217858" y="4111878"/>
                  <a:pt x="1234958" y="4134678"/>
                </a:cubicBezTo>
                <a:cubicBezTo>
                  <a:pt x="1263151" y="4172269"/>
                  <a:pt x="1309268" y="4227682"/>
                  <a:pt x="1344289" y="4253948"/>
                </a:cubicBezTo>
                <a:cubicBezTo>
                  <a:pt x="1357541" y="4263887"/>
                  <a:pt x="1371579" y="4272857"/>
                  <a:pt x="1384045" y="4283765"/>
                </a:cubicBezTo>
                <a:cubicBezTo>
                  <a:pt x="1398150" y="4296106"/>
                  <a:pt x="1409697" y="4311181"/>
                  <a:pt x="1423802" y="4323522"/>
                </a:cubicBezTo>
                <a:cubicBezTo>
                  <a:pt x="1436268" y="4334430"/>
                  <a:pt x="1450832" y="4342734"/>
                  <a:pt x="1463558" y="4353339"/>
                </a:cubicBezTo>
                <a:cubicBezTo>
                  <a:pt x="1470757" y="4359338"/>
                  <a:pt x="1476433" y="4366991"/>
                  <a:pt x="1483437" y="4373217"/>
                </a:cubicBezTo>
                <a:cubicBezTo>
                  <a:pt x="1506267" y="4393510"/>
                  <a:pt x="1528801" y="4414228"/>
                  <a:pt x="1553011" y="4432852"/>
                </a:cubicBezTo>
                <a:cubicBezTo>
                  <a:pt x="1567648" y="4444112"/>
                  <a:pt x="1641541" y="4492026"/>
                  <a:pt x="1662341" y="4502426"/>
                </a:cubicBezTo>
                <a:cubicBezTo>
                  <a:pt x="1809922" y="4576217"/>
                  <a:pt x="1746043" y="4536299"/>
                  <a:pt x="1920758" y="4601817"/>
                </a:cubicBezTo>
                <a:cubicBezTo>
                  <a:pt x="1951310" y="4613274"/>
                  <a:pt x="1978377" y="4634411"/>
                  <a:pt x="2010211" y="4641574"/>
                </a:cubicBezTo>
                <a:cubicBezTo>
                  <a:pt x="2111705" y="4664410"/>
                  <a:pt x="2318324" y="4691270"/>
                  <a:pt x="2318324" y="4691270"/>
                </a:cubicBezTo>
                <a:lnTo>
                  <a:pt x="2934550" y="4681330"/>
                </a:lnTo>
                <a:cubicBezTo>
                  <a:pt x="2971130" y="4680328"/>
                  <a:pt x="3007784" y="4677407"/>
                  <a:pt x="3043880" y="4671391"/>
                </a:cubicBezTo>
                <a:cubicBezTo>
                  <a:pt x="3185410" y="4647803"/>
                  <a:pt x="3193397" y="4629721"/>
                  <a:pt x="3342054" y="4581939"/>
                </a:cubicBezTo>
                <a:cubicBezTo>
                  <a:pt x="3378017" y="4570380"/>
                  <a:pt x="3414941" y="4562061"/>
                  <a:pt x="3451385" y="4552122"/>
                </a:cubicBezTo>
                <a:cubicBezTo>
                  <a:pt x="3493963" y="4523736"/>
                  <a:pt x="3547180" y="4491712"/>
                  <a:pt x="3580593" y="4452730"/>
                </a:cubicBezTo>
                <a:cubicBezTo>
                  <a:pt x="3600934" y="4428999"/>
                  <a:pt x="3615226" y="4400603"/>
                  <a:pt x="3630289" y="4373217"/>
                </a:cubicBezTo>
                <a:cubicBezTo>
                  <a:pt x="3672594" y="4296299"/>
                  <a:pt x="3717711" y="4195480"/>
                  <a:pt x="3749558" y="4114800"/>
                </a:cubicBezTo>
                <a:cubicBezTo>
                  <a:pt x="3780738" y="4035811"/>
                  <a:pt x="3808232" y="3955407"/>
                  <a:pt x="3839011" y="3876261"/>
                </a:cubicBezTo>
                <a:cubicBezTo>
                  <a:pt x="3854621" y="3836120"/>
                  <a:pt x="3888706" y="3756991"/>
                  <a:pt x="3888706" y="3756991"/>
                </a:cubicBezTo>
                <a:cubicBezTo>
                  <a:pt x="3892019" y="3727174"/>
                  <a:pt x="3893966" y="3697173"/>
                  <a:pt x="3898645" y="3667539"/>
                </a:cubicBezTo>
                <a:cubicBezTo>
                  <a:pt x="3943855" y="3381219"/>
                  <a:pt x="3898449" y="3728748"/>
                  <a:pt x="3928463" y="3488635"/>
                </a:cubicBezTo>
                <a:cubicBezTo>
                  <a:pt x="3925150" y="3389244"/>
                  <a:pt x="3932267" y="3288953"/>
                  <a:pt x="3918524" y="3190461"/>
                </a:cubicBezTo>
                <a:cubicBezTo>
                  <a:pt x="3908042" y="3115342"/>
                  <a:pt x="3876126" y="3063317"/>
                  <a:pt x="3829071" y="3011556"/>
                </a:cubicBezTo>
                <a:cubicBezTo>
                  <a:pt x="3810161" y="2990755"/>
                  <a:pt x="3793084" y="2967124"/>
                  <a:pt x="3769437" y="2951922"/>
                </a:cubicBezTo>
                <a:cubicBezTo>
                  <a:pt x="3745626" y="2936615"/>
                  <a:pt x="3716778" y="2931055"/>
                  <a:pt x="3689924" y="2922104"/>
                </a:cubicBezTo>
                <a:cubicBezTo>
                  <a:pt x="3667042" y="2914477"/>
                  <a:pt x="3644102" y="2906418"/>
                  <a:pt x="3620350" y="2902226"/>
                </a:cubicBezTo>
                <a:cubicBezTo>
                  <a:pt x="3595462" y="2897834"/>
                  <a:pt x="3417308" y="2883650"/>
                  <a:pt x="3401689" y="2882348"/>
                </a:cubicBezTo>
                <a:cubicBezTo>
                  <a:pt x="3299748" y="2862744"/>
                  <a:pt x="3144539" y="2839701"/>
                  <a:pt x="3033941" y="2802835"/>
                </a:cubicBezTo>
                <a:cubicBezTo>
                  <a:pt x="3010004" y="2794856"/>
                  <a:pt x="2986630" y="2784891"/>
                  <a:pt x="2964367" y="2773017"/>
                </a:cubicBezTo>
                <a:cubicBezTo>
                  <a:pt x="2901189" y="2739322"/>
                  <a:pt x="2851068" y="2698977"/>
                  <a:pt x="2795402" y="2653748"/>
                </a:cubicBezTo>
                <a:cubicBezTo>
                  <a:pt x="2771696" y="2634487"/>
                  <a:pt x="2744581" y="2618224"/>
                  <a:pt x="2725828" y="2594113"/>
                </a:cubicBezTo>
                <a:cubicBezTo>
                  <a:pt x="2697571" y="2557782"/>
                  <a:pt x="2678075" y="2515368"/>
                  <a:pt x="2656254" y="2474843"/>
                </a:cubicBezTo>
                <a:cubicBezTo>
                  <a:pt x="2615758" y="2399637"/>
                  <a:pt x="2546150" y="2254121"/>
                  <a:pt x="2517106" y="2176670"/>
                </a:cubicBezTo>
                <a:cubicBezTo>
                  <a:pt x="2497606" y="2124669"/>
                  <a:pt x="2482895" y="2070978"/>
                  <a:pt x="2467411" y="2017643"/>
                </a:cubicBezTo>
                <a:cubicBezTo>
                  <a:pt x="2433429" y="1900594"/>
                  <a:pt x="2416504" y="1830868"/>
                  <a:pt x="2397837" y="1709530"/>
                </a:cubicBezTo>
                <a:cubicBezTo>
                  <a:pt x="2379527" y="1590516"/>
                  <a:pt x="2348141" y="1351722"/>
                  <a:pt x="2348141" y="1351722"/>
                </a:cubicBezTo>
                <a:cubicBezTo>
                  <a:pt x="2341515" y="1242391"/>
                  <a:pt x="2343753" y="1132160"/>
                  <a:pt x="2328263" y="1023730"/>
                </a:cubicBezTo>
                <a:cubicBezTo>
                  <a:pt x="2321637" y="977348"/>
                  <a:pt x="2312827" y="931225"/>
                  <a:pt x="2308385" y="884583"/>
                </a:cubicBezTo>
                <a:cubicBezTo>
                  <a:pt x="2285316" y="642360"/>
                  <a:pt x="2301584" y="656636"/>
                  <a:pt x="2268628" y="467139"/>
                </a:cubicBezTo>
                <a:cubicBezTo>
                  <a:pt x="2263395" y="437046"/>
                  <a:pt x="2254379" y="407709"/>
                  <a:pt x="2248750" y="377687"/>
                </a:cubicBezTo>
                <a:cubicBezTo>
                  <a:pt x="2244433" y="354661"/>
                  <a:pt x="2242662" y="331221"/>
                  <a:pt x="2238811" y="308113"/>
                </a:cubicBezTo>
                <a:cubicBezTo>
                  <a:pt x="2236034" y="291449"/>
                  <a:pt x="2242672" y="268159"/>
                  <a:pt x="2228871" y="258417"/>
                </a:cubicBezTo>
                <a:cubicBezTo>
                  <a:pt x="2125219" y="185251"/>
                  <a:pt x="1976696" y="171251"/>
                  <a:pt x="1861124" y="139148"/>
                </a:cubicBezTo>
                <a:cubicBezTo>
                  <a:pt x="1810651" y="125128"/>
                  <a:pt x="1762405" y="103843"/>
                  <a:pt x="1712037" y="89452"/>
                </a:cubicBezTo>
                <a:cubicBezTo>
                  <a:pt x="1653265" y="72660"/>
                  <a:pt x="1494754" y="32820"/>
                  <a:pt x="1413863" y="19878"/>
                </a:cubicBezTo>
                <a:cubicBezTo>
                  <a:pt x="1364357" y="11957"/>
                  <a:pt x="1314472" y="6626"/>
                  <a:pt x="1264776" y="0"/>
                </a:cubicBezTo>
                <a:cubicBezTo>
                  <a:pt x="1095811" y="6626"/>
                  <a:pt x="926070" y="2404"/>
                  <a:pt x="757880" y="19878"/>
                </a:cubicBezTo>
                <a:cubicBezTo>
                  <a:pt x="669950" y="29014"/>
                  <a:pt x="499463" y="79513"/>
                  <a:pt x="499463" y="79513"/>
                </a:cubicBezTo>
                <a:cubicBezTo>
                  <a:pt x="433088" y="112700"/>
                  <a:pt x="379126" y="141562"/>
                  <a:pt x="310619" y="168965"/>
                </a:cubicBezTo>
                <a:cubicBezTo>
                  <a:pt x="274614" y="183367"/>
                  <a:pt x="235973" y="191380"/>
                  <a:pt x="201289" y="208722"/>
                </a:cubicBezTo>
                <a:cubicBezTo>
                  <a:pt x="89619" y="264557"/>
                  <a:pt x="95425" y="264890"/>
                  <a:pt x="32324" y="327991"/>
                </a:cubicBezTo>
                <a:cubicBezTo>
                  <a:pt x="22385" y="351182"/>
                  <a:pt x="4518" y="372414"/>
                  <a:pt x="2506" y="397565"/>
                </a:cubicBezTo>
                <a:cubicBezTo>
                  <a:pt x="-4345" y="483199"/>
                  <a:pt x="-2744" y="632168"/>
                  <a:pt x="82019" y="695739"/>
                </a:cubicBezTo>
                <a:cubicBezTo>
                  <a:pt x="95271" y="705678"/>
                  <a:pt x="109395" y="714551"/>
                  <a:pt x="121776" y="725556"/>
                </a:cubicBezTo>
                <a:cubicBezTo>
                  <a:pt x="139285" y="741120"/>
                  <a:pt x="153962" y="759688"/>
                  <a:pt x="171471" y="775252"/>
                </a:cubicBezTo>
                <a:cubicBezTo>
                  <a:pt x="177259" y="780397"/>
                  <a:pt x="228830" y="818841"/>
                  <a:pt x="241045" y="824948"/>
                </a:cubicBezTo>
                <a:cubicBezTo>
                  <a:pt x="250416" y="829633"/>
                  <a:pt x="260924" y="831574"/>
                  <a:pt x="270863" y="834887"/>
                </a:cubicBezTo>
                <a:cubicBezTo>
                  <a:pt x="290741" y="851452"/>
                  <a:pt x="313307" y="865243"/>
                  <a:pt x="330498" y="884583"/>
                </a:cubicBezTo>
                <a:cubicBezTo>
                  <a:pt x="340341" y="895657"/>
                  <a:pt x="350376" y="924339"/>
                  <a:pt x="350376" y="92433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0A86-40A6-2F50-271F-619FB904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3E753BB-37C4-6EE7-6D4C-CB3EE936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4C3C72-148F-80BD-72D3-0DE15A8CAE21}"/>
              </a:ext>
            </a:extLst>
          </p:cNvPr>
          <p:cNvSpPr txBox="1"/>
          <p:nvPr/>
        </p:nvSpPr>
        <p:spPr>
          <a:xfrm>
            <a:off x="413276" y="283461"/>
            <a:ext cx="156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Write_register</a:t>
            </a:r>
            <a:endParaRPr lang="zh-TW" alt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D766BEA0-72BB-BE7E-B182-3979FB000EBC}"/>
              </a:ext>
            </a:extLst>
          </p:cNvPr>
          <p:cNvSpPr/>
          <p:nvPr/>
        </p:nvSpPr>
        <p:spPr>
          <a:xfrm>
            <a:off x="2532689" y="1431235"/>
            <a:ext cx="3789648" cy="4343400"/>
          </a:xfrm>
          <a:custGeom>
            <a:avLst/>
            <a:gdLst>
              <a:gd name="connsiteX0" fmla="*/ 558381 w 3789648"/>
              <a:gd name="connsiteY0" fmla="*/ 1023730 h 4343400"/>
              <a:gd name="connsiteX1" fmla="*/ 548441 w 3789648"/>
              <a:gd name="connsiteY1" fmla="*/ 1709530 h 4343400"/>
              <a:gd name="connsiteX2" fmla="*/ 538502 w 3789648"/>
              <a:gd name="connsiteY2" fmla="*/ 1908313 h 4343400"/>
              <a:gd name="connsiteX3" fmla="*/ 548441 w 3789648"/>
              <a:gd name="connsiteY3" fmla="*/ 2882348 h 4343400"/>
              <a:gd name="connsiteX4" fmla="*/ 578259 w 3789648"/>
              <a:gd name="connsiteY4" fmla="*/ 3110948 h 4343400"/>
              <a:gd name="connsiteX5" fmla="*/ 588198 w 3789648"/>
              <a:gd name="connsiteY5" fmla="*/ 3190461 h 4343400"/>
              <a:gd name="connsiteX6" fmla="*/ 598137 w 3789648"/>
              <a:gd name="connsiteY6" fmla="*/ 3289852 h 4343400"/>
              <a:gd name="connsiteX7" fmla="*/ 618015 w 3789648"/>
              <a:gd name="connsiteY7" fmla="*/ 3349487 h 4343400"/>
              <a:gd name="connsiteX8" fmla="*/ 627954 w 3789648"/>
              <a:gd name="connsiteY8" fmla="*/ 3409122 h 4343400"/>
              <a:gd name="connsiteX9" fmla="*/ 647833 w 3789648"/>
              <a:gd name="connsiteY9" fmla="*/ 3607904 h 4343400"/>
              <a:gd name="connsiteX10" fmla="*/ 677650 w 3789648"/>
              <a:gd name="connsiteY10" fmla="*/ 3707295 h 4343400"/>
              <a:gd name="connsiteX11" fmla="*/ 727346 w 3789648"/>
              <a:gd name="connsiteY11" fmla="*/ 3896139 h 4343400"/>
              <a:gd name="connsiteX12" fmla="*/ 757163 w 3789648"/>
              <a:gd name="connsiteY12" fmla="*/ 3965713 h 4343400"/>
              <a:gd name="connsiteX13" fmla="*/ 816798 w 3789648"/>
              <a:gd name="connsiteY13" fmla="*/ 4035287 h 4343400"/>
              <a:gd name="connsiteX14" fmla="*/ 926128 w 3789648"/>
              <a:gd name="connsiteY14" fmla="*/ 4124739 h 4343400"/>
              <a:gd name="connsiteX15" fmla="*/ 1045398 w 3789648"/>
              <a:gd name="connsiteY15" fmla="*/ 4184374 h 4343400"/>
              <a:gd name="connsiteX16" fmla="*/ 1482720 w 3789648"/>
              <a:gd name="connsiteY16" fmla="*/ 4283765 h 4343400"/>
              <a:gd name="connsiteX17" fmla="*/ 1641746 w 3789648"/>
              <a:gd name="connsiteY17" fmla="*/ 4293704 h 4343400"/>
              <a:gd name="connsiteX18" fmla="*/ 2009494 w 3789648"/>
              <a:gd name="connsiteY18" fmla="*/ 4333461 h 4343400"/>
              <a:gd name="connsiteX19" fmla="*/ 2327546 w 3789648"/>
              <a:gd name="connsiteY19" fmla="*/ 4343400 h 4343400"/>
              <a:gd name="connsiteX20" fmla="*/ 2814563 w 3789648"/>
              <a:gd name="connsiteY20" fmla="*/ 4323522 h 4343400"/>
              <a:gd name="connsiteX21" fmla="*/ 2864259 w 3789648"/>
              <a:gd name="connsiteY21" fmla="*/ 4303643 h 4343400"/>
              <a:gd name="connsiteX22" fmla="*/ 3072981 w 3789648"/>
              <a:gd name="connsiteY22" fmla="*/ 4075043 h 4343400"/>
              <a:gd name="connsiteX23" fmla="*/ 3232007 w 3789648"/>
              <a:gd name="connsiteY23" fmla="*/ 3856382 h 4343400"/>
              <a:gd name="connsiteX24" fmla="*/ 3281702 w 3789648"/>
              <a:gd name="connsiteY24" fmla="*/ 3766930 h 4343400"/>
              <a:gd name="connsiteX25" fmla="*/ 3351276 w 3789648"/>
              <a:gd name="connsiteY25" fmla="*/ 3657600 h 4343400"/>
              <a:gd name="connsiteX26" fmla="*/ 3400972 w 3789648"/>
              <a:gd name="connsiteY26" fmla="*/ 3528391 h 4343400"/>
              <a:gd name="connsiteX27" fmla="*/ 3490424 w 3789648"/>
              <a:gd name="connsiteY27" fmla="*/ 3349487 h 4343400"/>
              <a:gd name="connsiteX28" fmla="*/ 3669328 w 3789648"/>
              <a:gd name="connsiteY28" fmla="*/ 2892287 h 4343400"/>
              <a:gd name="connsiteX29" fmla="*/ 3738902 w 3789648"/>
              <a:gd name="connsiteY29" fmla="*/ 2723322 h 4343400"/>
              <a:gd name="connsiteX30" fmla="*/ 3758781 w 3789648"/>
              <a:gd name="connsiteY30" fmla="*/ 2604052 h 4343400"/>
              <a:gd name="connsiteX31" fmla="*/ 3788598 w 3789648"/>
              <a:gd name="connsiteY31" fmla="*/ 2474843 h 4343400"/>
              <a:gd name="connsiteX32" fmla="*/ 3768720 w 3789648"/>
              <a:gd name="connsiteY32" fmla="*/ 1461052 h 4343400"/>
              <a:gd name="connsiteX33" fmla="*/ 3748841 w 3789648"/>
              <a:gd name="connsiteY33" fmla="*/ 1302026 h 4343400"/>
              <a:gd name="connsiteX34" fmla="*/ 3709085 w 3789648"/>
              <a:gd name="connsiteY34" fmla="*/ 934278 h 4343400"/>
              <a:gd name="connsiteX35" fmla="*/ 3659389 w 3789648"/>
              <a:gd name="connsiteY35" fmla="*/ 775252 h 4343400"/>
              <a:gd name="connsiteX36" fmla="*/ 3599754 w 3789648"/>
              <a:gd name="connsiteY36" fmla="*/ 685800 h 4343400"/>
              <a:gd name="connsiteX37" fmla="*/ 3559998 w 3789648"/>
              <a:gd name="connsiteY37" fmla="*/ 616226 h 4343400"/>
              <a:gd name="connsiteX38" fmla="*/ 3400972 w 3789648"/>
              <a:gd name="connsiteY38" fmla="*/ 447261 h 4343400"/>
              <a:gd name="connsiteX39" fmla="*/ 3241946 w 3789648"/>
              <a:gd name="connsiteY39" fmla="*/ 327991 h 4343400"/>
              <a:gd name="connsiteX40" fmla="*/ 3053102 w 3789648"/>
              <a:gd name="connsiteY40" fmla="*/ 268356 h 4343400"/>
              <a:gd name="connsiteX41" fmla="*/ 2983528 w 3789648"/>
              <a:gd name="connsiteY41" fmla="*/ 248478 h 4343400"/>
              <a:gd name="connsiteX42" fmla="*/ 2824502 w 3789648"/>
              <a:gd name="connsiteY42" fmla="*/ 218661 h 4343400"/>
              <a:gd name="connsiteX43" fmla="*/ 2764868 w 3789648"/>
              <a:gd name="connsiteY43" fmla="*/ 198782 h 4343400"/>
              <a:gd name="connsiteX44" fmla="*/ 2665476 w 3789648"/>
              <a:gd name="connsiteY44" fmla="*/ 159026 h 4343400"/>
              <a:gd name="connsiteX45" fmla="*/ 2496511 w 3789648"/>
              <a:gd name="connsiteY45" fmla="*/ 119269 h 4343400"/>
              <a:gd name="connsiteX46" fmla="*/ 2397120 w 3789648"/>
              <a:gd name="connsiteY46" fmla="*/ 99391 h 4343400"/>
              <a:gd name="connsiteX47" fmla="*/ 2277850 w 3789648"/>
              <a:gd name="connsiteY47" fmla="*/ 89452 h 4343400"/>
              <a:gd name="connsiteX48" fmla="*/ 2188398 w 3789648"/>
              <a:gd name="connsiteY48" fmla="*/ 79513 h 4343400"/>
              <a:gd name="connsiteX49" fmla="*/ 2069128 w 3789648"/>
              <a:gd name="connsiteY49" fmla="*/ 69574 h 4343400"/>
              <a:gd name="connsiteX50" fmla="*/ 1999554 w 3789648"/>
              <a:gd name="connsiteY50" fmla="*/ 59635 h 4343400"/>
              <a:gd name="connsiteX51" fmla="*/ 1790833 w 3789648"/>
              <a:gd name="connsiteY51" fmla="*/ 49695 h 4343400"/>
              <a:gd name="connsiteX52" fmla="*/ 1452902 w 3789648"/>
              <a:gd name="connsiteY52" fmla="*/ 29817 h 4343400"/>
              <a:gd name="connsiteX53" fmla="*/ 1383328 w 3789648"/>
              <a:gd name="connsiteY53" fmla="*/ 19878 h 4343400"/>
              <a:gd name="connsiteX54" fmla="*/ 1114972 w 3789648"/>
              <a:gd name="connsiteY54" fmla="*/ 0 h 4343400"/>
              <a:gd name="connsiteX55" fmla="*/ 449050 w 3789648"/>
              <a:gd name="connsiteY55" fmla="*/ 9939 h 4343400"/>
              <a:gd name="connsiteX56" fmla="*/ 359598 w 3789648"/>
              <a:gd name="connsiteY56" fmla="*/ 39756 h 4343400"/>
              <a:gd name="connsiteX57" fmla="*/ 190633 w 3789648"/>
              <a:gd name="connsiteY57" fmla="*/ 109330 h 4343400"/>
              <a:gd name="connsiteX58" fmla="*/ 31607 w 3789648"/>
              <a:gd name="connsiteY58" fmla="*/ 228600 h 4343400"/>
              <a:gd name="connsiteX59" fmla="*/ 11728 w 3789648"/>
              <a:gd name="connsiteY59" fmla="*/ 288235 h 4343400"/>
              <a:gd name="connsiteX60" fmla="*/ 11728 w 3789648"/>
              <a:gd name="connsiteY60" fmla="*/ 556591 h 4343400"/>
              <a:gd name="connsiteX61" fmla="*/ 71363 w 3789648"/>
              <a:gd name="connsiteY61" fmla="*/ 636104 h 4343400"/>
              <a:gd name="connsiteX62" fmla="*/ 91241 w 3789648"/>
              <a:gd name="connsiteY62" fmla="*/ 665922 h 4343400"/>
              <a:gd name="connsiteX63" fmla="*/ 130998 w 3789648"/>
              <a:gd name="connsiteY63" fmla="*/ 695739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89648" h="4343400">
                <a:moveTo>
                  <a:pt x="558381" y="1023730"/>
                </a:moveTo>
                <a:cubicBezTo>
                  <a:pt x="555068" y="1252330"/>
                  <a:pt x="553578" y="1480964"/>
                  <a:pt x="548441" y="1709530"/>
                </a:cubicBezTo>
                <a:cubicBezTo>
                  <a:pt x="546950" y="1775857"/>
                  <a:pt x="538502" y="1841969"/>
                  <a:pt x="538502" y="1908313"/>
                </a:cubicBezTo>
                <a:cubicBezTo>
                  <a:pt x="538502" y="2233008"/>
                  <a:pt x="537713" y="2557830"/>
                  <a:pt x="548441" y="2882348"/>
                </a:cubicBezTo>
                <a:cubicBezTo>
                  <a:pt x="550980" y="2959152"/>
                  <a:pt x="568425" y="3034734"/>
                  <a:pt x="578259" y="3110948"/>
                </a:cubicBezTo>
                <a:cubicBezTo>
                  <a:pt x="581677" y="3137439"/>
                  <a:pt x="585540" y="3163883"/>
                  <a:pt x="588198" y="3190461"/>
                </a:cubicBezTo>
                <a:cubicBezTo>
                  <a:pt x="591511" y="3223591"/>
                  <a:pt x="592001" y="3257127"/>
                  <a:pt x="598137" y="3289852"/>
                </a:cubicBezTo>
                <a:cubicBezTo>
                  <a:pt x="601998" y="3310447"/>
                  <a:pt x="612933" y="3329159"/>
                  <a:pt x="618015" y="3349487"/>
                </a:cubicBezTo>
                <a:cubicBezTo>
                  <a:pt x="622903" y="3369038"/>
                  <a:pt x="625644" y="3389102"/>
                  <a:pt x="627954" y="3409122"/>
                </a:cubicBezTo>
                <a:cubicBezTo>
                  <a:pt x="635587" y="3475274"/>
                  <a:pt x="636885" y="3542219"/>
                  <a:pt x="647833" y="3607904"/>
                </a:cubicBezTo>
                <a:cubicBezTo>
                  <a:pt x="653519" y="3642022"/>
                  <a:pt x="668847" y="3673845"/>
                  <a:pt x="677650" y="3707295"/>
                </a:cubicBezTo>
                <a:cubicBezTo>
                  <a:pt x="707233" y="3819714"/>
                  <a:pt x="686257" y="3779721"/>
                  <a:pt x="727346" y="3896139"/>
                </a:cubicBezTo>
                <a:cubicBezTo>
                  <a:pt x="735744" y="3919932"/>
                  <a:pt x="743519" y="3944489"/>
                  <a:pt x="757163" y="3965713"/>
                </a:cubicBezTo>
                <a:cubicBezTo>
                  <a:pt x="773680" y="3991407"/>
                  <a:pt x="794555" y="4014353"/>
                  <a:pt x="816798" y="4035287"/>
                </a:cubicBezTo>
                <a:cubicBezTo>
                  <a:pt x="851087" y="4067559"/>
                  <a:pt x="886687" y="4099017"/>
                  <a:pt x="926128" y="4124739"/>
                </a:cubicBezTo>
                <a:cubicBezTo>
                  <a:pt x="963359" y="4149020"/>
                  <a:pt x="1004635" y="4166651"/>
                  <a:pt x="1045398" y="4184374"/>
                </a:cubicBezTo>
                <a:cubicBezTo>
                  <a:pt x="1183586" y="4244455"/>
                  <a:pt x="1333698" y="4269794"/>
                  <a:pt x="1482720" y="4283765"/>
                </a:cubicBezTo>
                <a:cubicBezTo>
                  <a:pt x="1535600" y="4288722"/>
                  <a:pt x="1588737" y="4290391"/>
                  <a:pt x="1641746" y="4293704"/>
                </a:cubicBezTo>
                <a:cubicBezTo>
                  <a:pt x="1794720" y="4315557"/>
                  <a:pt x="1835256" y="4323957"/>
                  <a:pt x="2009494" y="4333461"/>
                </a:cubicBezTo>
                <a:cubicBezTo>
                  <a:pt x="2115406" y="4339238"/>
                  <a:pt x="2221529" y="4340087"/>
                  <a:pt x="2327546" y="4343400"/>
                </a:cubicBezTo>
                <a:cubicBezTo>
                  <a:pt x="2489885" y="4336774"/>
                  <a:pt x="2652533" y="4335524"/>
                  <a:pt x="2814563" y="4323522"/>
                </a:cubicBezTo>
                <a:cubicBezTo>
                  <a:pt x="2832356" y="4322204"/>
                  <a:pt x="2849207" y="4313222"/>
                  <a:pt x="2864259" y="4303643"/>
                </a:cubicBezTo>
                <a:cubicBezTo>
                  <a:pt x="2940749" y="4254968"/>
                  <a:pt x="3035672" y="4121680"/>
                  <a:pt x="3072981" y="4075043"/>
                </a:cubicBezTo>
                <a:cubicBezTo>
                  <a:pt x="3088083" y="4056166"/>
                  <a:pt x="3214185" y="3888462"/>
                  <a:pt x="3232007" y="3856382"/>
                </a:cubicBezTo>
                <a:cubicBezTo>
                  <a:pt x="3248572" y="3826565"/>
                  <a:pt x="3264153" y="3796179"/>
                  <a:pt x="3281702" y="3766930"/>
                </a:cubicBezTo>
                <a:cubicBezTo>
                  <a:pt x="3303926" y="3729889"/>
                  <a:pt x="3331958" y="3696236"/>
                  <a:pt x="3351276" y="3657600"/>
                </a:cubicBezTo>
                <a:cubicBezTo>
                  <a:pt x="3371913" y="3616326"/>
                  <a:pt x="3381979" y="3570447"/>
                  <a:pt x="3400972" y="3528391"/>
                </a:cubicBezTo>
                <a:cubicBezTo>
                  <a:pt x="3428414" y="3467627"/>
                  <a:pt x="3464508" y="3410918"/>
                  <a:pt x="3490424" y="3349487"/>
                </a:cubicBezTo>
                <a:cubicBezTo>
                  <a:pt x="3554036" y="3198704"/>
                  <a:pt x="3608966" y="3044400"/>
                  <a:pt x="3669328" y="2892287"/>
                </a:cubicBezTo>
                <a:cubicBezTo>
                  <a:pt x="3691794" y="2835672"/>
                  <a:pt x="3738902" y="2723322"/>
                  <a:pt x="3738902" y="2723322"/>
                </a:cubicBezTo>
                <a:cubicBezTo>
                  <a:pt x="3745528" y="2683565"/>
                  <a:pt x="3750876" y="2643574"/>
                  <a:pt x="3758781" y="2604052"/>
                </a:cubicBezTo>
                <a:cubicBezTo>
                  <a:pt x="3767450" y="2560709"/>
                  <a:pt x="3787714" y="2519036"/>
                  <a:pt x="3788598" y="2474843"/>
                </a:cubicBezTo>
                <a:cubicBezTo>
                  <a:pt x="3788922" y="2458666"/>
                  <a:pt x="3795961" y="1742536"/>
                  <a:pt x="3768720" y="1461052"/>
                </a:cubicBezTo>
                <a:cubicBezTo>
                  <a:pt x="3763574" y="1407879"/>
                  <a:pt x="3755467" y="1355035"/>
                  <a:pt x="3748841" y="1302026"/>
                </a:cubicBezTo>
                <a:cubicBezTo>
                  <a:pt x="3741310" y="1158938"/>
                  <a:pt x="3743908" y="1073570"/>
                  <a:pt x="3709085" y="934278"/>
                </a:cubicBezTo>
                <a:cubicBezTo>
                  <a:pt x="3696354" y="883354"/>
                  <a:pt x="3684281" y="822270"/>
                  <a:pt x="3659389" y="775252"/>
                </a:cubicBezTo>
                <a:cubicBezTo>
                  <a:pt x="3642622" y="743581"/>
                  <a:pt x="3618747" y="716189"/>
                  <a:pt x="3599754" y="685800"/>
                </a:cubicBezTo>
                <a:cubicBezTo>
                  <a:pt x="3585597" y="663149"/>
                  <a:pt x="3576024" y="637594"/>
                  <a:pt x="3559998" y="616226"/>
                </a:cubicBezTo>
                <a:cubicBezTo>
                  <a:pt x="3537307" y="585971"/>
                  <a:pt x="3431910" y="473043"/>
                  <a:pt x="3400972" y="447261"/>
                </a:cubicBezTo>
                <a:cubicBezTo>
                  <a:pt x="3350069" y="404842"/>
                  <a:pt x="3302496" y="354902"/>
                  <a:pt x="3241946" y="327991"/>
                </a:cubicBezTo>
                <a:cubicBezTo>
                  <a:pt x="3100209" y="264997"/>
                  <a:pt x="3206660" y="304487"/>
                  <a:pt x="3053102" y="268356"/>
                </a:cubicBezTo>
                <a:cubicBezTo>
                  <a:pt x="3029624" y="262832"/>
                  <a:pt x="3006927" y="254328"/>
                  <a:pt x="2983528" y="248478"/>
                </a:cubicBezTo>
                <a:cubicBezTo>
                  <a:pt x="2900327" y="227678"/>
                  <a:pt x="2901980" y="229729"/>
                  <a:pt x="2824502" y="218661"/>
                </a:cubicBezTo>
                <a:cubicBezTo>
                  <a:pt x="2804624" y="212035"/>
                  <a:pt x="2784487" y="206139"/>
                  <a:pt x="2764868" y="198782"/>
                </a:cubicBezTo>
                <a:cubicBezTo>
                  <a:pt x="2731457" y="186253"/>
                  <a:pt x="2699328" y="170310"/>
                  <a:pt x="2665476" y="159026"/>
                </a:cubicBezTo>
                <a:cubicBezTo>
                  <a:pt x="2640294" y="150632"/>
                  <a:pt x="2518758" y="123953"/>
                  <a:pt x="2496511" y="119269"/>
                </a:cubicBezTo>
                <a:cubicBezTo>
                  <a:pt x="2463449" y="112309"/>
                  <a:pt x="2430597" y="103956"/>
                  <a:pt x="2397120" y="99391"/>
                </a:cubicBezTo>
                <a:cubicBezTo>
                  <a:pt x="2357591" y="94001"/>
                  <a:pt x="2317565" y="93234"/>
                  <a:pt x="2277850" y="89452"/>
                </a:cubicBezTo>
                <a:cubicBezTo>
                  <a:pt x="2247984" y="86608"/>
                  <a:pt x="2218264" y="82357"/>
                  <a:pt x="2188398" y="79513"/>
                </a:cubicBezTo>
                <a:cubicBezTo>
                  <a:pt x="2148683" y="75731"/>
                  <a:pt x="2108803" y="73750"/>
                  <a:pt x="2069128" y="69574"/>
                </a:cubicBezTo>
                <a:cubicBezTo>
                  <a:pt x="2045830" y="67122"/>
                  <a:pt x="2022921" y="61304"/>
                  <a:pt x="1999554" y="59635"/>
                </a:cubicBezTo>
                <a:cubicBezTo>
                  <a:pt x="1930079" y="54672"/>
                  <a:pt x="1860399" y="53173"/>
                  <a:pt x="1790833" y="49695"/>
                </a:cubicBezTo>
                <a:lnTo>
                  <a:pt x="1452902" y="29817"/>
                </a:lnTo>
                <a:cubicBezTo>
                  <a:pt x="1429711" y="26504"/>
                  <a:pt x="1406664" y="21937"/>
                  <a:pt x="1383328" y="19878"/>
                </a:cubicBezTo>
                <a:cubicBezTo>
                  <a:pt x="1293978" y="11994"/>
                  <a:pt x="1114972" y="0"/>
                  <a:pt x="1114972" y="0"/>
                </a:cubicBezTo>
                <a:cubicBezTo>
                  <a:pt x="892998" y="3313"/>
                  <a:pt x="670742" y="-1729"/>
                  <a:pt x="449050" y="9939"/>
                </a:cubicBezTo>
                <a:cubicBezTo>
                  <a:pt x="417663" y="11591"/>
                  <a:pt x="389236" y="29295"/>
                  <a:pt x="359598" y="39756"/>
                </a:cubicBezTo>
                <a:cubicBezTo>
                  <a:pt x="321314" y="53268"/>
                  <a:pt x="223209" y="90081"/>
                  <a:pt x="190633" y="109330"/>
                </a:cubicBezTo>
                <a:cubicBezTo>
                  <a:pt x="84755" y="171894"/>
                  <a:pt x="89103" y="171102"/>
                  <a:pt x="31607" y="228600"/>
                </a:cubicBezTo>
                <a:cubicBezTo>
                  <a:pt x="24981" y="248478"/>
                  <a:pt x="16118" y="267746"/>
                  <a:pt x="11728" y="288235"/>
                </a:cubicBezTo>
                <a:cubicBezTo>
                  <a:pt x="-4435" y="363661"/>
                  <a:pt x="-3377" y="498327"/>
                  <a:pt x="11728" y="556591"/>
                </a:cubicBezTo>
                <a:cubicBezTo>
                  <a:pt x="20043" y="588661"/>
                  <a:pt x="52986" y="608538"/>
                  <a:pt x="71363" y="636104"/>
                </a:cubicBezTo>
                <a:cubicBezTo>
                  <a:pt x="77989" y="646043"/>
                  <a:pt x="82064" y="658275"/>
                  <a:pt x="91241" y="665922"/>
                </a:cubicBezTo>
                <a:cubicBezTo>
                  <a:pt x="133961" y="701522"/>
                  <a:pt x="130998" y="667799"/>
                  <a:pt x="130998" y="695739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B22A-0EF6-595D-3679-02535DDF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D2A1272-DC37-106A-992D-367120E7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7" y="965466"/>
            <a:ext cx="10232328" cy="52943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5595034-DBAE-00D2-2451-0C620B9C2E83}"/>
              </a:ext>
            </a:extLst>
          </p:cNvPr>
          <p:cNvSpPr txBox="1"/>
          <p:nvPr/>
        </p:nvSpPr>
        <p:spPr>
          <a:xfrm>
            <a:off x="413276" y="283461"/>
            <a:ext cx="1551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Read_register</a:t>
            </a:r>
            <a:endParaRPr lang="zh-TW" alt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9472FE6F-5EE2-3C91-C39D-CBD9CEA83DF3}"/>
              </a:ext>
            </a:extLst>
          </p:cNvPr>
          <p:cNvSpPr/>
          <p:nvPr/>
        </p:nvSpPr>
        <p:spPr>
          <a:xfrm>
            <a:off x="2445026" y="1550066"/>
            <a:ext cx="3488635" cy="4125177"/>
          </a:xfrm>
          <a:custGeom>
            <a:avLst/>
            <a:gdLst>
              <a:gd name="connsiteX0" fmla="*/ 496957 w 3488635"/>
              <a:gd name="connsiteY0" fmla="*/ 924777 h 4125177"/>
              <a:gd name="connsiteX1" fmla="*/ 487017 w 3488635"/>
              <a:gd name="connsiteY1" fmla="*/ 2505099 h 4125177"/>
              <a:gd name="connsiteX2" fmla="*/ 506896 w 3488635"/>
              <a:gd name="connsiteY2" fmla="*/ 3151143 h 4125177"/>
              <a:gd name="connsiteX3" fmla="*/ 536713 w 3488635"/>
              <a:gd name="connsiteY3" fmla="*/ 3260473 h 4125177"/>
              <a:gd name="connsiteX4" fmla="*/ 566531 w 3488635"/>
              <a:gd name="connsiteY4" fmla="*/ 3389682 h 4125177"/>
              <a:gd name="connsiteX5" fmla="*/ 665922 w 3488635"/>
              <a:gd name="connsiteY5" fmla="*/ 3658038 h 4125177"/>
              <a:gd name="connsiteX6" fmla="*/ 785191 w 3488635"/>
              <a:gd name="connsiteY6" fmla="*/ 3866760 h 4125177"/>
              <a:gd name="connsiteX7" fmla="*/ 834887 w 3488635"/>
              <a:gd name="connsiteY7" fmla="*/ 3906517 h 4125177"/>
              <a:gd name="connsiteX8" fmla="*/ 1063487 w 3488635"/>
              <a:gd name="connsiteY8" fmla="*/ 3976091 h 4125177"/>
              <a:gd name="connsiteX9" fmla="*/ 1222513 w 3488635"/>
              <a:gd name="connsiteY9" fmla="*/ 3986030 h 4125177"/>
              <a:gd name="connsiteX10" fmla="*/ 1351722 w 3488635"/>
              <a:gd name="connsiteY10" fmla="*/ 4005908 h 4125177"/>
              <a:gd name="connsiteX11" fmla="*/ 1451113 w 3488635"/>
              <a:gd name="connsiteY11" fmla="*/ 4025786 h 4125177"/>
              <a:gd name="connsiteX12" fmla="*/ 1530626 w 3488635"/>
              <a:gd name="connsiteY12" fmla="*/ 4035725 h 4125177"/>
              <a:gd name="connsiteX13" fmla="*/ 1739348 w 3488635"/>
              <a:gd name="connsiteY13" fmla="*/ 4075482 h 4125177"/>
              <a:gd name="connsiteX14" fmla="*/ 2286000 w 3488635"/>
              <a:gd name="connsiteY14" fmla="*/ 4085421 h 4125177"/>
              <a:gd name="connsiteX15" fmla="*/ 2375452 w 3488635"/>
              <a:gd name="connsiteY15" fmla="*/ 4095360 h 4125177"/>
              <a:gd name="connsiteX16" fmla="*/ 2763078 w 3488635"/>
              <a:gd name="connsiteY16" fmla="*/ 4115238 h 4125177"/>
              <a:gd name="connsiteX17" fmla="*/ 2862470 w 3488635"/>
              <a:gd name="connsiteY17" fmla="*/ 4125177 h 4125177"/>
              <a:gd name="connsiteX18" fmla="*/ 3051313 w 3488635"/>
              <a:gd name="connsiteY18" fmla="*/ 4115238 h 4125177"/>
              <a:gd name="connsiteX19" fmla="*/ 3130826 w 3488635"/>
              <a:gd name="connsiteY19" fmla="*/ 4075482 h 4125177"/>
              <a:gd name="connsiteX20" fmla="*/ 3160644 w 3488635"/>
              <a:gd name="connsiteY20" fmla="*/ 4065543 h 4125177"/>
              <a:gd name="connsiteX21" fmla="*/ 3230217 w 3488635"/>
              <a:gd name="connsiteY21" fmla="*/ 3995969 h 4125177"/>
              <a:gd name="connsiteX22" fmla="*/ 3250096 w 3488635"/>
              <a:gd name="connsiteY22" fmla="*/ 3966151 h 4125177"/>
              <a:gd name="connsiteX23" fmla="*/ 3289852 w 3488635"/>
              <a:gd name="connsiteY23" fmla="*/ 3896577 h 4125177"/>
              <a:gd name="connsiteX24" fmla="*/ 3339548 w 3488635"/>
              <a:gd name="connsiteY24" fmla="*/ 3827004 h 4125177"/>
              <a:gd name="connsiteX25" fmla="*/ 3359426 w 3488635"/>
              <a:gd name="connsiteY25" fmla="*/ 3777308 h 4125177"/>
              <a:gd name="connsiteX26" fmla="*/ 3399183 w 3488635"/>
              <a:gd name="connsiteY26" fmla="*/ 3707734 h 4125177"/>
              <a:gd name="connsiteX27" fmla="*/ 3419061 w 3488635"/>
              <a:gd name="connsiteY27" fmla="*/ 3638160 h 4125177"/>
              <a:gd name="connsiteX28" fmla="*/ 3429000 w 3488635"/>
              <a:gd name="connsiteY28" fmla="*/ 3608343 h 4125177"/>
              <a:gd name="connsiteX29" fmla="*/ 3448878 w 3488635"/>
              <a:gd name="connsiteY29" fmla="*/ 3508951 h 4125177"/>
              <a:gd name="connsiteX30" fmla="*/ 3468757 w 3488635"/>
              <a:gd name="connsiteY30" fmla="*/ 3439377 h 4125177"/>
              <a:gd name="connsiteX31" fmla="*/ 3488635 w 3488635"/>
              <a:gd name="connsiteY31" fmla="*/ 3280351 h 4125177"/>
              <a:gd name="connsiteX32" fmla="*/ 3478696 w 3488635"/>
              <a:gd name="connsiteY32" fmla="*/ 3071630 h 4125177"/>
              <a:gd name="connsiteX33" fmla="*/ 3438939 w 3488635"/>
              <a:gd name="connsiteY33" fmla="*/ 2982177 h 4125177"/>
              <a:gd name="connsiteX34" fmla="*/ 3379304 w 3488635"/>
              <a:gd name="connsiteY34" fmla="*/ 2872847 h 4125177"/>
              <a:gd name="connsiteX35" fmla="*/ 3349487 w 3488635"/>
              <a:gd name="connsiteY35" fmla="*/ 2833091 h 4125177"/>
              <a:gd name="connsiteX36" fmla="*/ 3240157 w 3488635"/>
              <a:gd name="connsiteY36" fmla="*/ 2763517 h 4125177"/>
              <a:gd name="connsiteX37" fmla="*/ 3071191 w 3488635"/>
              <a:gd name="connsiteY37" fmla="*/ 2703882 h 4125177"/>
              <a:gd name="connsiteX38" fmla="*/ 3001617 w 3488635"/>
              <a:gd name="connsiteY38" fmla="*/ 2693943 h 4125177"/>
              <a:gd name="connsiteX39" fmla="*/ 2882348 w 3488635"/>
              <a:gd name="connsiteY39" fmla="*/ 2664125 h 4125177"/>
              <a:gd name="connsiteX40" fmla="*/ 2604052 w 3488635"/>
              <a:gd name="connsiteY40" fmla="*/ 2604491 h 4125177"/>
              <a:gd name="connsiteX41" fmla="*/ 2484783 w 3488635"/>
              <a:gd name="connsiteY41" fmla="*/ 2564734 h 4125177"/>
              <a:gd name="connsiteX42" fmla="*/ 2365513 w 3488635"/>
              <a:gd name="connsiteY42" fmla="*/ 2515038 h 4125177"/>
              <a:gd name="connsiteX43" fmla="*/ 2335696 w 3488635"/>
              <a:gd name="connsiteY43" fmla="*/ 2495160 h 4125177"/>
              <a:gd name="connsiteX44" fmla="*/ 2226365 w 3488635"/>
              <a:gd name="connsiteY44" fmla="*/ 2356012 h 4125177"/>
              <a:gd name="connsiteX45" fmla="*/ 2087217 w 3488635"/>
              <a:gd name="connsiteY45" fmla="*/ 1918691 h 4125177"/>
              <a:gd name="connsiteX46" fmla="*/ 2067339 w 3488635"/>
              <a:gd name="connsiteY46" fmla="*/ 1719908 h 4125177"/>
              <a:gd name="connsiteX47" fmla="*/ 2057400 w 3488635"/>
              <a:gd name="connsiteY47" fmla="*/ 1024169 h 4125177"/>
              <a:gd name="connsiteX48" fmla="*/ 2037522 w 3488635"/>
              <a:gd name="connsiteY48" fmla="*/ 775691 h 4125177"/>
              <a:gd name="connsiteX49" fmla="*/ 2027583 w 3488635"/>
              <a:gd name="connsiteY49" fmla="*/ 636543 h 4125177"/>
              <a:gd name="connsiteX50" fmla="*/ 2007704 w 3488635"/>
              <a:gd name="connsiteY50" fmla="*/ 537151 h 4125177"/>
              <a:gd name="connsiteX51" fmla="*/ 1987826 w 3488635"/>
              <a:gd name="connsiteY51" fmla="*/ 407943 h 4125177"/>
              <a:gd name="connsiteX52" fmla="*/ 1948070 w 3488635"/>
              <a:gd name="connsiteY52" fmla="*/ 358247 h 4125177"/>
              <a:gd name="connsiteX53" fmla="*/ 1898374 w 3488635"/>
              <a:gd name="connsiteY53" fmla="*/ 288673 h 4125177"/>
              <a:gd name="connsiteX54" fmla="*/ 1749287 w 3488635"/>
              <a:gd name="connsiteY54" fmla="*/ 159464 h 4125177"/>
              <a:gd name="connsiteX55" fmla="*/ 1649896 w 3488635"/>
              <a:gd name="connsiteY55" fmla="*/ 109769 h 4125177"/>
              <a:gd name="connsiteX56" fmla="*/ 1311965 w 3488635"/>
              <a:gd name="connsiteY56" fmla="*/ 60073 h 4125177"/>
              <a:gd name="connsiteX57" fmla="*/ 1053548 w 3488635"/>
              <a:gd name="connsiteY57" fmla="*/ 30256 h 4125177"/>
              <a:gd name="connsiteX58" fmla="*/ 655983 w 3488635"/>
              <a:gd name="connsiteY58" fmla="*/ 438 h 4125177"/>
              <a:gd name="connsiteX59" fmla="*/ 109331 w 3488635"/>
              <a:gd name="connsiteY59" fmla="*/ 50134 h 4125177"/>
              <a:gd name="connsiteX60" fmla="*/ 59635 w 3488635"/>
              <a:gd name="connsiteY60" fmla="*/ 79951 h 4125177"/>
              <a:gd name="connsiteX61" fmla="*/ 29817 w 3488635"/>
              <a:gd name="connsiteY61" fmla="*/ 119708 h 4125177"/>
              <a:gd name="connsiteX62" fmla="*/ 0 w 3488635"/>
              <a:gd name="connsiteY62" fmla="*/ 238977 h 4125177"/>
              <a:gd name="connsiteX63" fmla="*/ 9939 w 3488635"/>
              <a:gd name="connsiteY63" fmla="*/ 388064 h 4125177"/>
              <a:gd name="connsiteX64" fmla="*/ 79513 w 3488635"/>
              <a:gd name="connsiteY64" fmla="*/ 537151 h 4125177"/>
              <a:gd name="connsiteX65" fmla="*/ 119270 w 3488635"/>
              <a:gd name="connsiteY65" fmla="*/ 576908 h 4125177"/>
              <a:gd name="connsiteX66" fmla="*/ 178904 w 3488635"/>
              <a:gd name="connsiteY66" fmla="*/ 616664 h 412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488635" h="4125177">
                <a:moveTo>
                  <a:pt x="496957" y="924777"/>
                </a:moveTo>
                <a:cubicBezTo>
                  <a:pt x="493644" y="1451551"/>
                  <a:pt x="484665" y="1978320"/>
                  <a:pt x="487017" y="2505099"/>
                </a:cubicBezTo>
                <a:cubicBezTo>
                  <a:pt x="487979" y="2720547"/>
                  <a:pt x="492752" y="2936158"/>
                  <a:pt x="506896" y="3151143"/>
                </a:cubicBezTo>
                <a:cubicBezTo>
                  <a:pt x="509376" y="3188836"/>
                  <a:pt x="527551" y="3223827"/>
                  <a:pt x="536713" y="3260473"/>
                </a:cubicBezTo>
                <a:cubicBezTo>
                  <a:pt x="547434" y="3303355"/>
                  <a:pt x="554613" y="3347117"/>
                  <a:pt x="566531" y="3389682"/>
                </a:cubicBezTo>
                <a:cubicBezTo>
                  <a:pt x="589128" y="3470384"/>
                  <a:pt x="634257" y="3584153"/>
                  <a:pt x="665922" y="3658038"/>
                </a:cubicBezTo>
                <a:cubicBezTo>
                  <a:pt x="704966" y="3749140"/>
                  <a:pt x="721174" y="3796923"/>
                  <a:pt x="785191" y="3866760"/>
                </a:cubicBezTo>
                <a:cubicBezTo>
                  <a:pt x="799526" y="3882398"/>
                  <a:pt x="816169" y="3896534"/>
                  <a:pt x="834887" y="3906517"/>
                </a:cubicBezTo>
                <a:cubicBezTo>
                  <a:pt x="896881" y="3939580"/>
                  <a:pt x="996674" y="3966875"/>
                  <a:pt x="1063487" y="3976091"/>
                </a:cubicBezTo>
                <a:cubicBezTo>
                  <a:pt x="1116101" y="3983348"/>
                  <a:pt x="1169504" y="3982717"/>
                  <a:pt x="1222513" y="3986030"/>
                </a:cubicBezTo>
                <a:cubicBezTo>
                  <a:pt x="1265583" y="3992656"/>
                  <a:pt x="1308809" y="3998335"/>
                  <a:pt x="1351722" y="4005908"/>
                </a:cubicBezTo>
                <a:cubicBezTo>
                  <a:pt x="1505666" y="4033074"/>
                  <a:pt x="1238385" y="3995397"/>
                  <a:pt x="1451113" y="4025786"/>
                </a:cubicBezTo>
                <a:cubicBezTo>
                  <a:pt x="1477555" y="4029563"/>
                  <a:pt x="1504304" y="4031187"/>
                  <a:pt x="1530626" y="4035725"/>
                </a:cubicBezTo>
                <a:cubicBezTo>
                  <a:pt x="1600421" y="4047759"/>
                  <a:pt x="1668535" y="4074195"/>
                  <a:pt x="1739348" y="4075482"/>
                </a:cubicBezTo>
                <a:lnTo>
                  <a:pt x="2286000" y="4085421"/>
                </a:lnTo>
                <a:cubicBezTo>
                  <a:pt x="2315817" y="4088734"/>
                  <a:pt x="2345510" y="4093489"/>
                  <a:pt x="2375452" y="4095360"/>
                </a:cubicBezTo>
                <a:cubicBezTo>
                  <a:pt x="2504579" y="4103430"/>
                  <a:pt x="2634342" y="4102365"/>
                  <a:pt x="2763078" y="4115238"/>
                </a:cubicBezTo>
                <a:lnTo>
                  <a:pt x="2862470" y="4125177"/>
                </a:lnTo>
                <a:cubicBezTo>
                  <a:pt x="2925418" y="4121864"/>
                  <a:pt x="2989332" y="4126716"/>
                  <a:pt x="3051313" y="4115238"/>
                </a:cubicBezTo>
                <a:cubicBezTo>
                  <a:pt x="3080450" y="4109842"/>
                  <a:pt x="3102714" y="4084852"/>
                  <a:pt x="3130826" y="4075482"/>
                </a:cubicBezTo>
                <a:lnTo>
                  <a:pt x="3160644" y="4065543"/>
                </a:lnTo>
                <a:cubicBezTo>
                  <a:pt x="3183835" y="4042352"/>
                  <a:pt x="3212024" y="4023258"/>
                  <a:pt x="3230217" y="3995969"/>
                </a:cubicBezTo>
                <a:cubicBezTo>
                  <a:pt x="3236843" y="3986030"/>
                  <a:pt x="3244169" y="3976523"/>
                  <a:pt x="3250096" y="3966151"/>
                </a:cubicBezTo>
                <a:cubicBezTo>
                  <a:pt x="3270499" y="3930446"/>
                  <a:pt x="3265640" y="3926842"/>
                  <a:pt x="3289852" y="3896577"/>
                </a:cubicBezTo>
                <a:cubicBezTo>
                  <a:pt x="3327105" y="3850012"/>
                  <a:pt x="3297255" y="3911592"/>
                  <a:pt x="3339548" y="3827004"/>
                </a:cubicBezTo>
                <a:cubicBezTo>
                  <a:pt x="3347527" y="3811046"/>
                  <a:pt x="3351447" y="3793266"/>
                  <a:pt x="3359426" y="3777308"/>
                </a:cubicBezTo>
                <a:cubicBezTo>
                  <a:pt x="3409341" y="3677477"/>
                  <a:pt x="3346899" y="3829728"/>
                  <a:pt x="3399183" y="3707734"/>
                </a:cubicBezTo>
                <a:cubicBezTo>
                  <a:pt x="3409396" y="3683904"/>
                  <a:pt x="3411856" y="3663378"/>
                  <a:pt x="3419061" y="3638160"/>
                </a:cubicBezTo>
                <a:cubicBezTo>
                  <a:pt x="3421939" y="3628086"/>
                  <a:pt x="3426644" y="3618551"/>
                  <a:pt x="3429000" y="3608343"/>
                </a:cubicBezTo>
                <a:cubicBezTo>
                  <a:pt x="3436597" y="3575421"/>
                  <a:pt x="3439596" y="3541438"/>
                  <a:pt x="3448878" y="3508951"/>
                </a:cubicBezTo>
                <a:lnTo>
                  <a:pt x="3468757" y="3439377"/>
                </a:lnTo>
                <a:cubicBezTo>
                  <a:pt x="3473158" y="3408571"/>
                  <a:pt x="3488635" y="3305405"/>
                  <a:pt x="3488635" y="3280351"/>
                </a:cubicBezTo>
                <a:cubicBezTo>
                  <a:pt x="3488635" y="3210698"/>
                  <a:pt x="3484250" y="3141061"/>
                  <a:pt x="3478696" y="3071630"/>
                </a:cubicBezTo>
                <a:cubicBezTo>
                  <a:pt x="3475318" y="3029407"/>
                  <a:pt x="3459880" y="3020569"/>
                  <a:pt x="3438939" y="2982177"/>
                </a:cubicBezTo>
                <a:cubicBezTo>
                  <a:pt x="3404980" y="2919919"/>
                  <a:pt x="3416647" y="2928862"/>
                  <a:pt x="3379304" y="2872847"/>
                </a:cubicBezTo>
                <a:cubicBezTo>
                  <a:pt x="3370115" y="2859064"/>
                  <a:pt x="3361200" y="2844804"/>
                  <a:pt x="3349487" y="2833091"/>
                </a:cubicBezTo>
                <a:cubicBezTo>
                  <a:pt x="3314614" y="2798218"/>
                  <a:pt x="3285056" y="2783160"/>
                  <a:pt x="3240157" y="2763517"/>
                </a:cubicBezTo>
                <a:cubicBezTo>
                  <a:pt x="3188009" y="2740702"/>
                  <a:pt x="3128004" y="2716056"/>
                  <a:pt x="3071191" y="2703882"/>
                </a:cubicBezTo>
                <a:cubicBezTo>
                  <a:pt x="3048284" y="2698973"/>
                  <a:pt x="3024541" y="2698769"/>
                  <a:pt x="3001617" y="2693943"/>
                </a:cubicBezTo>
                <a:cubicBezTo>
                  <a:pt x="2961516" y="2685501"/>
                  <a:pt x="2922352" y="2673015"/>
                  <a:pt x="2882348" y="2664125"/>
                </a:cubicBezTo>
                <a:cubicBezTo>
                  <a:pt x="2790384" y="2643688"/>
                  <a:pt x="2695019" y="2629962"/>
                  <a:pt x="2604052" y="2604491"/>
                </a:cubicBezTo>
                <a:cubicBezTo>
                  <a:pt x="2563697" y="2593192"/>
                  <a:pt x="2524022" y="2579449"/>
                  <a:pt x="2484783" y="2564734"/>
                </a:cubicBezTo>
                <a:cubicBezTo>
                  <a:pt x="2444456" y="2549611"/>
                  <a:pt x="2401349" y="2538929"/>
                  <a:pt x="2365513" y="2515038"/>
                </a:cubicBezTo>
                <a:cubicBezTo>
                  <a:pt x="2355574" y="2508412"/>
                  <a:pt x="2343562" y="2504150"/>
                  <a:pt x="2335696" y="2495160"/>
                </a:cubicBezTo>
                <a:cubicBezTo>
                  <a:pt x="2296853" y="2450768"/>
                  <a:pt x="2226365" y="2356012"/>
                  <a:pt x="2226365" y="2356012"/>
                </a:cubicBezTo>
                <a:cubicBezTo>
                  <a:pt x="2102254" y="2006242"/>
                  <a:pt x="2141540" y="2154086"/>
                  <a:pt x="2087217" y="1918691"/>
                </a:cubicBezTo>
                <a:cubicBezTo>
                  <a:pt x="2080591" y="1852430"/>
                  <a:pt x="2068290" y="1786493"/>
                  <a:pt x="2067339" y="1719908"/>
                </a:cubicBezTo>
                <a:cubicBezTo>
                  <a:pt x="2064026" y="1487995"/>
                  <a:pt x="2064721" y="1255990"/>
                  <a:pt x="2057400" y="1024169"/>
                </a:cubicBezTo>
                <a:cubicBezTo>
                  <a:pt x="2054777" y="941120"/>
                  <a:pt x="2043442" y="858570"/>
                  <a:pt x="2037522" y="775691"/>
                </a:cubicBezTo>
                <a:cubicBezTo>
                  <a:pt x="2034209" y="729308"/>
                  <a:pt x="2033351" y="682685"/>
                  <a:pt x="2027583" y="636543"/>
                </a:cubicBezTo>
                <a:cubicBezTo>
                  <a:pt x="2023392" y="603017"/>
                  <a:pt x="2013259" y="570478"/>
                  <a:pt x="2007704" y="537151"/>
                </a:cubicBezTo>
                <a:cubicBezTo>
                  <a:pt x="2007651" y="536830"/>
                  <a:pt x="1995426" y="423143"/>
                  <a:pt x="1987826" y="407943"/>
                </a:cubicBezTo>
                <a:cubicBezTo>
                  <a:pt x="1978339" y="388969"/>
                  <a:pt x="1960798" y="375218"/>
                  <a:pt x="1948070" y="358247"/>
                </a:cubicBezTo>
                <a:cubicBezTo>
                  <a:pt x="1930970" y="335447"/>
                  <a:pt x="1917040" y="310210"/>
                  <a:pt x="1898374" y="288673"/>
                </a:cubicBezTo>
                <a:cubicBezTo>
                  <a:pt x="1855150" y="238800"/>
                  <a:pt x="1806447" y="193087"/>
                  <a:pt x="1749287" y="159464"/>
                </a:cubicBezTo>
                <a:cubicBezTo>
                  <a:pt x="1717360" y="140684"/>
                  <a:pt x="1684881" y="121938"/>
                  <a:pt x="1649896" y="109769"/>
                </a:cubicBezTo>
                <a:cubicBezTo>
                  <a:pt x="1540865" y="71845"/>
                  <a:pt x="1425111" y="72110"/>
                  <a:pt x="1311965" y="60073"/>
                </a:cubicBezTo>
                <a:lnTo>
                  <a:pt x="1053548" y="30256"/>
                </a:lnTo>
                <a:cubicBezTo>
                  <a:pt x="868129" y="11336"/>
                  <a:pt x="827993" y="10556"/>
                  <a:pt x="655983" y="438"/>
                </a:cubicBezTo>
                <a:cubicBezTo>
                  <a:pt x="448455" y="9461"/>
                  <a:pt x="285587" y="-25403"/>
                  <a:pt x="109331" y="50134"/>
                </a:cubicBezTo>
                <a:cubicBezTo>
                  <a:pt x="91575" y="57744"/>
                  <a:pt x="76200" y="70012"/>
                  <a:pt x="59635" y="79951"/>
                </a:cubicBezTo>
                <a:cubicBezTo>
                  <a:pt x="49696" y="93203"/>
                  <a:pt x="37225" y="104891"/>
                  <a:pt x="29817" y="119708"/>
                </a:cubicBezTo>
                <a:cubicBezTo>
                  <a:pt x="10129" y="159083"/>
                  <a:pt x="7072" y="196546"/>
                  <a:pt x="0" y="238977"/>
                </a:cubicBezTo>
                <a:cubicBezTo>
                  <a:pt x="3313" y="288673"/>
                  <a:pt x="-865" y="339444"/>
                  <a:pt x="9939" y="388064"/>
                </a:cubicBezTo>
                <a:cubicBezTo>
                  <a:pt x="14245" y="407440"/>
                  <a:pt x="49607" y="502261"/>
                  <a:pt x="79513" y="537151"/>
                </a:cubicBezTo>
                <a:cubicBezTo>
                  <a:pt x="91710" y="551381"/>
                  <a:pt x="105262" y="564457"/>
                  <a:pt x="119270" y="576908"/>
                </a:cubicBezTo>
                <a:cubicBezTo>
                  <a:pt x="166324" y="618734"/>
                  <a:pt x="148568" y="616664"/>
                  <a:pt x="178904" y="61666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15AF68EF-DE8D-9281-9F6E-C573D64B8146}"/>
              </a:ext>
            </a:extLst>
          </p:cNvPr>
          <p:cNvSpPr/>
          <p:nvPr/>
        </p:nvSpPr>
        <p:spPr>
          <a:xfrm>
            <a:off x="2036161" y="805070"/>
            <a:ext cx="5835630" cy="5148469"/>
          </a:xfrm>
          <a:custGeom>
            <a:avLst/>
            <a:gdLst>
              <a:gd name="connsiteX0" fmla="*/ 697100 w 5835630"/>
              <a:gd name="connsiteY0" fmla="*/ 1679713 h 5148469"/>
              <a:gd name="connsiteX1" fmla="*/ 707039 w 5835630"/>
              <a:gd name="connsiteY1" fmla="*/ 1967947 h 5148469"/>
              <a:gd name="connsiteX2" fmla="*/ 716978 w 5835630"/>
              <a:gd name="connsiteY2" fmla="*/ 2922104 h 5148469"/>
              <a:gd name="connsiteX3" fmla="*/ 746796 w 5835630"/>
              <a:gd name="connsiteY3" fmla="*/ 3568147 h 5148469"/>
              <a:gd name="connsiteX4" fmla="*/ 766674 w 5835630"/>
              <a:gd name="connsiteY4" fmla="*/ 3737113 h 5148469"/>
              <a:gd name="connsiteX5" fmla="*/ 786552 w 5835630"/>
              <a:gd name="connsiteY5" fmla="*/ 3886200 h 5148469"/>
              <a:gd name="connsiteX6" fmla="*/ 796491 w 5835630"/>
              <a:gd name="connsiteY6" fmla="*/ 3985591 h 5148469"/>
              <a:gd name="connsiteX7" fmla="*/ 816369 w 5835630"/>
              <a:gd name="connsiteY7" fmla="*/ 4045226 h 5148469"/>
              <a:gd name="connsiteX8" fmla="*/ 826309 w 5835630"/>
              <a:gd name="connsiteY8" fmla="*/ 4104860 h 5148469"/>
              <a:gd name="connsiteX9" fmla="*/ 895882 w 5835630"/>
              <a:gd name="connsiteY9" fmla="*/ 4343400 h 5148469"/>
              <a:gd name="connsiteX10" fmla="*/ 945578 w 5835630"/>
              <a:gd name="connsiteY10" fmla="*/ 4442791 h 5148469"/>
              <a:gd name="connsiteX11" fmla="*/ 1154300 w 5835630"/>
              <a:gd name="connsiteY11" fmla="*/ 4701208 h 5148469"/>
              <a:gd name="connsiteX12" fmla="*/ 1303387 w 5835630"/>
              <a:gd name="connsiteY12" fmla="*/ 4830417 h 5148469"/>
              <a:gd name="connsiteX13" fmla="*/ 1442535 w 5835630"/>
              <a:gd name="connsiteY13" fmla="*/ 4939747 h 5148469"/>
              <a:gd name="connsiteX14" fmla="*/ 1512109 w 5835630"/>
              <a:gd name="connsiteY14" fmla="*/ 4999382 h 5148469"/>
              <a:gd name="connsiteX15" fmla="*/ 1591622 w 5835630"/>
              <a:gd name="connsiteY15" fmla="*/ 5019260 h 5148469"/>
              <a:gd name="connsiteX16" fmla="*/ 1770526 w 5835630"/>
              <a:gd name="connsiteY16" fmla="*/ 5088834 h 5148469"/>
              <a:gd name="connsiteX17" fmla="*/ 2068700 w 5835630"/>
              <a:gd name="connsiteY17" fmla="*/ 5128591 h 5148469"/>
              <a:gd name="connsiteX18" fmla="*/ 2207848 w 5835630"/>
              <a:gd name="connsiteY18" fmla="*/ 5138530 h 5148469"/>
              <a:gd name="connsiteX19" fmla="*/ 2694865 w 5835630"/>
              <a:gd name="connsiteY19" fmla="*/ 5148469 h 5148469"/>
              <a:gd name="connsiteX20" fmla="*/ 5020622 w 5835630"/>
              <a:gd name="connsiteY20" fmla="*/ 5128591 h 5148469"/>
              <a:gd name="connsiteX21" fmla="*/ 5269100 w 5835630"/>
              <a:gd name="connsiteY21" fmla="*/ 4979504 h 5148469"/>
              <a:gd name="connsiteX22" fmla="*/ 5587152 w 5835630"/>
              <a:gd name="connsiteY22" fmla="*/ 4591878 h 5148469"/>
              <a:gd name="connsiteX23" fmla="*/ 5726300 w 5835630"/>
              <a:gd name="connsiteY23" fmla="*/ 4184373 h 5148469"/>
              <a:gd name="connsiteX24" fmla="*/ 5805813 w 5835630"/>
              <a:gd name="connsiteY24" fmla="*/ 3836504 h 5148469"/>
              <a:gd name="connsiteX25" fmla="*/ 5825691 w 5835630"/>
              <a:gd name="connsiteY25" fmla="*/ 3349487 h 5148469"/>
              <a:gd name="connsiteX26" fmla="*/ 5835630 w 5835630"/>
              <a:gd name="connsiteY26" fmla="*/ 3110947 h 5148469"/>
              <a:gd name="connsiteX27" fmla="*/ 5815752 w 5835630"/>
              <a:gd name="connsiteY27" fmla="*/ 1162878 h 5148469"/>
              <a:gd name="connsiteX28" fmla="*/ 5785935 w 5835630"/>
              <a:gd name="connsiteY28" fmla="*/ 993913 h 5148469"/>
              <a:gd name="connsiteX29" fmla="*/ 5756117 w 5835630"/>
              <a:gd name="connsiteY29" fmla="*/ 864704 h 5148469"/>
              <a:gd name="connsiteX30" fmla="*/ 5686543 w 5835630"/>
              <a:gd name="connsiteY30" fmla="*/ 705678 h 5148469"/>
              <a:gd name="connsiteX31" fmla="*/ 5646787 w 5835630"/>
              <a:gd name="connsiteY31" fmla="*/ 646043 h 5148469"/>
              <a:gd name="connsiteX32" fmla="*/ 5616969 w 5835630"/>
              <a:gd name="connsiteY32" fmla="*/ 586408 h 5148469"/>
              <a:gd name="connsiteX33" fmla="*/ 5398309 w 5835630"/>
              <a:gd name="connsiteY33" fmla="*/ 387626 h 5148469"/>
              <a:gd name="connsiteX34" fmla="*/ 5189587 w 5835630"/>
              <a:gd name="connsiteY34" fmla="*/ 308113 h 5148469"/>
              <a:gd name="connsiteX35" fmla="*/ 4960987 w 5835630"/>
              <a:gd name="connsiteY35" fmla="*/ 258417 h 5148469"/>
              <a:gd name="connsiteX36" fmla="*/ 4891413 w 5835630"/>
              <a:gd name="connsiteY36" fmla="*/ 238539 h 5148469"/>
              <a:gd name="connsiteX37" fmla="*/ 4682691 w 5835630"/>
              <a:gd name="connsiteY37" fmla="*/ 198782 h 5148469"/>
              <a:gd name="connsiteX38" fmla="*/ 4583300 w 5835630"/>
              <a:gd name="connsiteY38" fmla="*/ 178904 h 5148469"/>
              <a:gd name="connsiteX39" fmla="*/ 4473969 w 5835630"/>
              <a:gd name="connsiteY39" fmla="*/ 149087 h 5148469"/>
              <a:gd name="connsiteX40" fmla="*/ 4275187 w 5835630"/>
              <a:gd name="connsiteY40" fmla="*/ 119269 h 5148469"/>
              <a:gd name="connsiteX41" fmla="*/ 4175796 w 5835630"/>
              <a:gd name="connsiteY41" fmla="*/ 99391 h 5148469"/>
              <a:gd name="connsiteX42" fmla="*/ 3937256 w 5835630"/>
              <a:gd name="connsiteY42" fmla="*/ 59634 h 5148469"/>
              <a:gd name="connsiteX43" fmla="*/ 3678839 w 5835630"/>
              <a:gd name="connsiteY43" fmla="*/ 49695 h 5148469"/>
              <a:gd name="connsiteX44" fmla="*/ 3430361 w 5835630"/>
              <a:gd name="connsiteY44" fmla="*/ 19878 h 5148469"/>
              <a:gd name="connsiteX45" fmla="*/ 3281274 w 5835630"/>
              <a:gd name="connsiteY45" fmla="*/ 9939 h 5148469"/>
              <a:gd name="connsiteX46" fmla="*/ 3181882 w 5835630"/>
              <a:gd name="connsiteY46" fmla="*/ 0 h 5148469"/>
              <a:gd name="connsiteX47" fmla="*/ 2913526 w 5835630"/>
              <a:gd name="connsiteY47" fmla="*/ 9939 h 5148469"/>
              <a:gd name="connsiteX48" fmla="*/ 2794256 w 5835630"/>
              <a:gd name="connsiteY48" fmla="*/ 69573 h 5148469"/>
              <a:gd name="connsiteX49" fmla="*/ 2724682 w 5835630"/>
              <a:gd name="connsiteY49" fmla="*/ 89452 h 5148469"/>
              <a:gd name="connsiteX50" fmla="*/ 2645169 w 5835630"/>
              <a:gd name="connsiteY50" fmla="*/ 159026 h 5148469"/>
              <a:gd name="connsiteX51" fmla="*/ 2585535 w 5835630"/>
              <a:gd name="connsiteY51" fmla="*/ 208721 h 5148469"/>
              <a:gd name="connsiteX52" fmla="*/ 2436448 w 5835630"/>
              <a:gd name="connsiteY52" fmla="*/ 377687 h 5148469"/>
              <a:gd name="connsiteX53" fmla="*/ 2267482 w 5835630"/>
              <a:gd name="connsiteY53" fmla="*/ 506895 h 5148469"/>
              <a:gd name="connsiteX54" fmla="*/ 2098517 w 5835630"/>
              <a:gd name="connsiteY54" fmla="*/ 556591 h 5148469"/>
              <a:gd name="connsiteX55" fmla="*/ 1820222 w 5835630"/>
              <a:gd name="connsiteY55" fmla="*/ 566530 h 5148469"/>
              <a:gd name="connsiteX56" fmla="*/ 1203996 w 5835630"/>
              <a:gd name="connsiteY56" fmla="*/ 496956 h 5148469"/>
              <a:gd name="connsiteX57" fmla="*/ 856126 w 5835630"/>
              <a:gd name="connsiteY57" fmla="*/ 457200 h 5148469"/>
              <a:gd name="connsiteX58" fmla="*/ 557952 w 5835630"/>
              <a:gd name="connsiteY58" fmla="*/ 477078 h 5148469"/>
              <a:gd name="connsiteX59" fmla="*/ 488378 w 5835630"/>
              <a:gd name="connsiteY59" fmla="*/ 496956 h 5148469"/>
              <a:gd name="connsiteX60" fmla="*/ 379048 w 5835630"/>
              <a:gd name="connsiteY60" fmla="*/ 536713 h 5148469"/>
              <a:gd name="connsiteX61" fmla="*/ 339291 w 5835630"/>
              <a:gd name="connsiteY61" fmla="*/ 556591 h 5148469"/>
              <a:gd name="connsiteX62" fmla="*/ 269717 w 5835630"/>
              <a:gd name="connsiteY62" fmla="*/ 586408 h 5148469"/>
              <a:gd name="connsiteX63" fmla="*/ 229961 w 5835630"/>
              <a:gd name="connsiteY63" fmla="*/ 626165 h 5148469"/>
              <a:gd name="connsiteX64" fmla="*/ 180265 w 5835630"/>
              <a:gd name="connsiteY64" fmla="*/ 655982 h 5148469"/>
              <a:gd name="connsiteX65" fmla="*/ 51056 w 5835630"/>
              <a:gd name="connsiteY65" fmla="*/ 834887 h 5148469"/>
              <a:gd name="connsiteX66" fmla="*/ 11300 w 5835630"/>
              <a:gd name="connsiteY66" fmla="*/ 974034 h 5148469"/>
              <a:gd name="connsiteX67" fmla="*/ 21239 w 5835630"/>
              <a:gd name="connsiteY67" fmla="*/ 1331843 h 5148469"/>
              <a:gd name="connsiteX68" fmla="*/ 70935 w 5835630"/>
              <a:gd name="connsiteY68" fmla="*/ 1470991 h 5148469"/>
              <a:gd name="connsiteX69" fmla="*/ 100752 w 5835630"/>
              <a:gd name="connsiteY69" fmla="*/ 1510747 h 5148469"/>
              <a:gd name="connsiteX70" fmla="*/ 120630 w 5835630"/>
              <a:gd name="connsiteY70" fmla="*/ 1540565 h 5148469"/>
              <a:gd name="connsiteX71" fmla="*/ 140509 w 5835630"/>
              <a:gd name="connsiteY71" fmla="*/ 1560443 h 5148469"/>
              <a:gd name="connsiteX72" fmla="*/ 160387 w 5835630"/>
              <a:gd name="connsiteY72" fmla="*/ 1590260 h 5148469"/>
              <a:gd name="connsiteX73" fmla="*/ 200143 w 5835630"/>
              <a:gd name="connsiteY73" fmla="*/ 1610139 h 5148469"/>
              <a:gd name="connsiteX74" fmla="*/ 229961 w 5835630"/>
              <a:gd name="connsiteY74" fmla="*/ 1630017 h 5148469"/>
              <a:gd name="connsiteX75" fmla="*/ 299535 w 5835630"/>
              <a:gd name="connsiteY75" fmla="*/ 1659834 h 5148469"/>
              <a:gd name="connsiteX76" fmla="*/ 349230 w 5835630"/>
              <a:gd name="connsiteY76" fmla="*/ 1699591 h 5148469"/>
              <a:gd name="connsiteX77" fmla="*/ 398926 w 5835630"/>
              <a:gd name="connsiteY77" fmla="*/ 1729408 h 514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35630" h="5148469">
                <a:moveTo>
                  <a:pt x="697100" y="1679713"/>
                </a:moveTo>
                <a:cubicBezTo>
                  <a:pt x="700413" y="1775791"/>
                  <a:pt x="705501" y="1871824"/>
                  <a:pt x="707039" y="1967947"/>
                </a:cubicBezTo>
                <a:cubicBezTo>
                  <a:pt x="712127" y="2285976"/>
                  <a:pt x="710488" y="2604101"/>
                  <a:pt x="716978" y="2922104"/>
                </a:cubicBezTo>
                <a:cubicBezTo>
                  <a:pt x="717910" y="2967765"/>
                  <a:pt x="730519" y="3399950"/>
                  <a:pt x="746796" y="3568147"/>
                </a:cubicBezTo>
                <a:cubicBezTo>
                  <a:pt x="752259" y="3624594"/>
                  <a:pt x="759640" y="3680840"/>
                  <a:pt x="766674" y="3737113"/>
                </a:cubicBezTo>
                <a:cubicBezTo>
                  <a:pt x="772892" y="3786861"/>
                  <a:pt x="780579" y="3836422"/>
                  <a:pt x="786552" y="3886200"/>
                </a:cubicBezTo>
                <a:cubicBezTo>
                  <a:pt x="790519" y="3919258"/>
                  <a:pt x="790355" y="3952866"/>
                  <a:pt x="796491" y="3985591"/>
                </a:cubicBezTo>
                <a:cubicBezTo>
                  <a:pt x="800352" y="4006186"/>
                  <a:pt x="811287" y="4024898"/>
                  <a:pt x="816369" y="4045226"/>
                </a:cubicBezTo>
                <a:cubicBezTo>
                  <a:pt x="821257" y="4064777"/>
                  <a:pt x="822357" y="4085099"/>
                  <a:pt x="826309" y="4104860"/>
                </a:cubicBezTo>
                <a:cubicBezTo>
                  <a:pt x="842510" y="4185861"/>
                  <a:pt x="862185" y="4267582"/>
                  <a:pt x="895882" y="4343400"/>
                </a:cubicBezTo>
                <a:cubicBezTo>
                  <a:pt x="910926" y="4377248"/>
                  <a:pt x="925031" y="4411971"/>
                  <a:pt x="945578" y="4442791"/>
                </a:cubicBezTo>
                <a:cubicBezTo>
                  <a:pt x="974966" y="4486872"/>
                  <a:pt x="1097484" y="4646862"/>
                  <a:pt x="1154300" y="4701208"/>
                </a:cubicBezTo>
                <a:cubicBezTo>
                  <a:pt x="1201822" y="4746664"/>
                  <a:pt x="1253896" y="4787112"/>
                  <a:pt x="1303387" y="4830417"/>
                </a:cubicBezTo>
                <a:cubicBezTo>
                  <a:pt x="1626750" y="5113360"/>
                  <a:pt x="1252353" y="4797112"/>
                  <a:pt x="1442535" y="4939747"/>
                </a:cubicBezTo>
                <a:cubicBezTo>
                  <a:pt x="1466971" y="4958074"/>
                  <a:pt x="1485158" y="4985008"/>
                  <a:pt x="1512109" y="4999382"/>
                </a:cubicBezTo>
                <a:cubicBezTo>
                  <a:pt x="1536215" y="5012238"/>
                  <a:pt x="1565805" y="5010323"/>
                  <a:pt x="1591622" y="5019260"/>
                </a:cubicBezTo>
                <a:cubicBezTo>
                  <a:pt x="1652087" y="5040190"/>
                  <a:pt x="1707285" y="5079104"/>
                  <a:pt x="1770526" y="5088834"/>
                </a:cubicBezTo>
                <a:cubicBezTo>
                  <a:pt x="1896147" y="5108161"/>
                  <a:pt x="1934071" y="5115563"/>
                  <a:pt x="2068700" y="5128591"/>
                </a:cubicBezTo>
                <a:cubicBezTo>
                  <a:pt x="2114985" y="5133070"/>
                  <a:pt x="2161371" y="5137055"/>
                  <a:pt x="2207848" y="5138530"/>
                </a:cubicBezTo>
                <a:cubicBezTo>
                  <a:pt x="2370139" y="5143682"/>
                  <a:pt x="2532526" y="5145156"/>
                  <a:pt x="2694865" y="5148469"/>
                </a:cubicBezTo>
                <a:lnTo>
                  <a:pt x="5020622" y="5128591"/>
                </a:lnTo>
                <a:cubicBezTo>
                  <a:pt x="5072119" y="5126722"/>
                  <a:pt x="5229019" y="5013172"/>
                  <a:pt x="5269100" y="4979504"/>
                </a:cubicBezTo>
                <a:cubicBezTo>
                  <a:pt x="5388898" y="4878874"/>
                  <a:pt x="5531322" y="4737034"/>
                  <a:pt x="5587152" y="4591878"/>
                </a:cubicBezTo>
                <a:cubicBezTo>
                  <a:pt x="5638447" y="4458513"/>
                  <a:pt x="5693212" y="4323341"/>
                  <a:pt x="5726300" y="4184373"/>
                </a:cubicBezTo>
                <a:cubicBezTo>
                  <a:pt x="5786983" y="3929506"/>
                  <a:pt x="5761011" y="4045583"/>
                  <a:pt x="5805813" y="3836504"/>
                </a:cubicBezTo>
                <a:cubicBezTo>
                  <a:pt x="5826326" y="3569829"/>
                  <a:pt x="5810621" y="3801581"/>
                  <a:pt x="5825691" y="3349487"/>
                </a:cubicBezTo>
                <a:cubicBezTo>
                  <a:pt x="5828342" y="3269949"/>
                  <a:pt x="5832317" y="3190460"/>
                  <a:pt x="5835630" y="3110947"/>
                </a:cubicBezTo>
                <a:cubicBezTo>
                  <a:pt x="5829004" y="2461591"/>
                  <a:pt x="5830992" y="1812089"/>
                  <a:pt x="5815752" y="1162878"/>
                </a:cubicBezTo>
                <a:cubicBezTo>
                  <a:pt x="5814410" y="1105702"/>
                  <a:pt x="5797151" y="1049994"/>
                  <a:pt x="5785935" y="993913"/>
                </a:cubicBezTo>
                <a:cubicBezTo>
                  <a:pt x="5777266" y="950570"/>
                  <a:pt x="5768260" y="907205"/>
                  <a:pt x="5756117" y="864704"/>
                </a:cubicBezTo>
                <a:cubicBezTo>
                  <a:pt x="5742200" y="815994"/>
                  <a:pt x="5711422" y="749217"/>
                  <a:pt x="5686543" y="705678"/>
                </a:cubicBezTo>
                <a:cubicBezTo>
                  <a:pt x="5674690" y="684935"/>
                  <a:pt x="5658825" y="666679"/>
                  <a:pt x="5646787" y="646043"/>
                </a:cubicBezTo>
                <a:cubicBezTo>
                  <a:pt x="5635589" y="626846"/>
                  <a:pt x="5629297" y="604900"/>
                  <a:pt x="5616969" y="586408"/>
                </a:cubicBezTo>
                <a:cubicBezTo>
                  <a:pt x="5564783" y="508129"/>
                  <a:pt x="5487767" y="421705"/>
                  <a:pt x="5398309" y="387626"/>
                </a:cubicBezTo>
                <a:cubicBezTo>
                  <a:pt x="5328735" y="361122"/>
                  <a:pt x="5262339" y="323929"/>
                  <a:pt x="5189587" y="308113"/>
                </a:cubicBezTo>
                <a:cubicBezTo>
                  <a:pt x="5113387" y="291548"/>
                  <a:pt x="5035967" y="279839"/>
                  <a:pt x="4960987" y="258417"/>
                </a:cubicBezTo>
                <a:cubicBezTo>
                  <a:pt x="4937796" y="251791"/>
                  <a:pt x="4914997" y="243593"/>
                  <a:pt x="4891413" y="238539"/>
                </a:cubicBezTo>
                <a:cubicBezTo>
                  <a:pt x="4822160" y="223699"/>
                  <a:pt x="4752141" y="212672"/>
                  <a:pt x="4682691" y="198782"/>
                </a:cubicBezTo>
                <a:cubicBezTo>
                  <a:pt x="4649561" y="192156"/>
                  <a:pt x="4616168" y="186730"/>
                  <a:pt x="4583300" y="178904"/>
                </a:cubicBezTo>
                <a:cubicBezTo>
                  <a:pt x="4546553" y="170155"/>
                  <a:pt x="4510804" y="157459"/>
                  <a:pt x="4473969" y="149087"/>
                </a:cubicBezTo>
                <a:cubicBezTo>
                  <a:pt x="4320955" y="114311"/>
                  <a:pt x="4412928" y="141017"/>
                  <a:pt x="4275187" y="119269"/>
                </a:cubicBezTo>
                <a:cubicBezTo>
                  <a:pt x="4241814" y="114000"/>
                  <a:pt x="4209068" y="105263"/>
                  <a:pt x="4175796" y="99391"/>
                </a:cubicBezTo>
                <a:cubicBezTo>
                  <a:pt x="4096412" y="85382"/>
                  <a:pt x="4017807" y="62732"/>
                  <a:pt x="3937256" y="59634"/>
                </a:cubicBezTo>
                <a:lnTo>
                  <a:pt x="3678839" y="49695"/>
                </a:lnTo>
                <a:cubicBezTo>
                  <a:pt x="3596013" y="39756"/>
                  <a:pt x="3513367" y="28179"/>
                  <a:pt x="3430361" y="19878"/>
                </a:cubicBezTo>
                <a:cubicBezTo>
                  <a:pt x="3380802" y="14922"/>
                  <a:pt x="3330921" y="13911"/>
                  <a:pt x="3281274" y="9939"/>
                </a:cubicBezTo>
                <a:cubicBezTo>
                  <a:pt x="3248084" y="7284"/>
                  <a:pt x="3215013" y="3313"/>
                  <a:pt x="3181882" y="0"/>
                </a:cubicBezTo>
                <a:cubicBezTo>
                  <a:pt x="3092430" y="3313"/>
                  <a:pt x="3002672" y="1835"/>
                  <a:pt x="2913526" y="9939"/>
                </a:cubicBezTo>
                <a:cubicBezTo>
                  <a:pt x="2847648" y="15928"/>
                  <a:pt x="2852602" y="42644"/>
                  <a:pt x="2794256" y="69573"/>
                </a:cubicBezTo>
                <a:cubicBezTo>
                  <a:pt x="2772357" y="79680"/>
                  <a:pt x="2747873" y="82826"/>
                  <a:pt x="2724682" y="89452"/>
                </a:cubicBezTo>
                <a:cubicBezTo>
                  <a:pt x="2639605" y="153260"/>
                  <a:pt x="2730952" y="81821"/>
                  <a:pt x="2645169" y="159026"/>
                </a:cubicBezTo>
                <a:cubicBezTo>
                  <a:pt x="2625936" y="176336"/>
                  <a:pt x="2603401" y="190004"/>
                  <a:pt x="2585535" y="208721"/>
                </a:cubicBezTo>
                <a:cubicBezTo>
                  <a:pt x="2533672" y="263054"/>
                  <a:pt x="2489560" y="324575"/>
                  <a:pt x="2436448" y="377687"/>
                </a:cubicBezTo>
                <a:cubicBezTo>
                  <a:pt x="2362531" y="451604"/>
                  <a:pt x="2359070" y="473923"/>
                  <a:pt x="2267482" y="506895"/>
                </a:cubicBezTo>
                <a:cubicBezTo>
                  <a:pt x="2212245" y="526780"/>
                  <a:pt x="2157187" y="554496"/>
                  <a:pt x="2098517" y="556591"/>
                </a:cubicBezTo>
                <a:lnTo>
                  <a:pt x="1820222" y="566530"/>
                </a:lnTo>
                <a:cubicBezTo>
                  <a:pt x="1614813" y="543339"/>
                  <a:pt x="1405416" y="543437"/>
                  <a:pt x="1203996" y="496956"/>
                </a:cubicBezTo>
                <a:cubicBezTo>
                  <a:pt x="1003693" y="450733"/>
                  <a:pt x="1118943" y="469146"/>
                  <a:pt x="856126" y="457200"/>
                </a:cubicBezTo>
                <a:cubicBezTo>
                  <a:pt x="756735" y="463826"/>
                  <a:pt x="656987" y="466372"/>
                  <a:pt x="557952" y="477078"/>
                </a:cubicBezTo>
                <a:cubicBezTo>
                  <a:pt x="533972" y="479670"/>
                  <a:pt x="511431" y="489863"/>
                  <a:pt x="488378" y="496956"/>
                </a:cubicBezTo>
                <a:cubicBezTo>
                  <a:pt x="452555" y="507978"/>
                  <a:pt x="413511" y="521396"/>
                  <a:pt x="379048" y="536713"/>
                </a:cubicBezTo>
                <a:cubicBezTo>
                  <a:pt x="365509" y="542731"/>
                  <a:pt x="352779" y="550460"/>
                  <a:pt x="339291" y="556591"/>
                </a:cubicBezTo>
                <a:cubicBezTo>
                  <a:pt x="316321" y="567032"/>
                  <a:pt x="292908" y="576469"/>
                  <a:pt x="269717" y="586408"/>
                </a:cubicBezTo>
                <a:cubicBezTo>
                  <a:pt x="256465" y="599660"/>
                  <a:pt x="244755" y="614659"/>
                  <a:pt x="229961" y="626165"/>
                </a:cubicBezTo>
                <a:cubicBezTo>
                  <a:pt x="214712" y="638025"/>
                  <a:pt x="193925" y="642322"/>
                  <a:pt x="180265" y="655982"/>
                </a:cubicBezTo>
                <a:cubicBezTo>
                  <a:pt x="145179" y="691068"/>
                  <a:pt x="76126" y="784747"/>
                  <a:pt x="51056" y="834887"/>
                </a:cubicBezTo>
                <a:cubicBezTo>
                  <a:pt x="36797" y="863405"/>
                  <a:pt x="17669" y="948557"/>
                  <a:pt x="11300" y="974034"/>
                </a:cubicBezTo>
                <a:cubicBezTo>
                  <a:pt x="-3945" y="1141732"/>
                  <a:pt x="-6590" y="1102250"/>
                  <a:pt x="21239" y="1331843"/>
                </a:cubicBezTo>
                <a:cubicBezTo>
                  <a:pt x="27579" y="1384147"/>
                  <a:pt x="44297" y="1426595"/>
                  <a:pt x="70935" y="1470991"/>
                </a:cubicBezTo>
                <a:cubicBezTo>
                  <a:pt x="79458" y="1485195"/>
                  <a:pt x="91124" y="1497267"/>
                  <a:pt x="100752" y="1510747"/>
                </a:cubicBezTo>
                <a:cubicBezTo>
                  <a:pt x="107695" y="1520467"/>
                  <a:pt x="113168" y="1531237"/>
                  <a:pt x="120630" y="1540565"/>
                </a:cubicBezTo>
                <a:cubicBezTo>
                  <a:pt x="126484" y="1547882"/>
                  <a:pt x="134655" y="1553126"/>
                  <a:pt x="140509" y="1560443"/>
                </a:cubicBezTo>
                <a:cubicBezTo>
                  <a:pt x="147971" y="1569771"/>
                  <a:pt x="151211" y="1582613"/>
                  <a:pt x="160387" y="1590260"/>
                </a:cubicBezTo>
                <a:cubicBezTo>
                  <a:pt x="171769" y="1599745"/>
                  <a:pt x="187279" y="1602788"/>
                  <a:pt x="200143" y="1610139"/>
                </a:cubicBezTo>
                <a:cubicBezTo>
                  <a:pt x="210515" y="1616066"/>
                  <a:pt x="219277" y="1624675"/>
                  <a:pt x="229961" y="1630017"/>
                </a:cubicBezTo>
                <a:cubicBezTo>
                  <a:pt x="282963" y="1656518"/>
                  <a:pt x="237497" y="1618475"/>
                  <a:pt x="299535" y="1659834"/>
                </a:cubicBezTo>
                <a:cubicBezTo>
                  <a:pt x="317186" y="1671601"/>
                  <a:pt x="332259" y="1686863"/>
                  <a:pt x="349230" y="1699591"/>
                </a:cubicBezTo>
                <a:cubicBezTo>
                  <a:pt x="373214" y="1717579"/>
                  <a:pt x="375804" y="1717847"/>
                  <a:pt x="398926" y="172940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E336-3B96-5788-35E8-609ECFD0D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730A1C-DADA-F769-3F8B-1484E05D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DCE89C7-8326-EBEC-4E95-363E67286A7E}"/>
              </a:ext>
            </a:extLst>
          </p:cNvPr>
          <p:cNvSpPr txBox="1"/>
          <p:nvPr/>
        </p:nvSpPr>
        <p:spPr>
          <a:xfrm>
            <a:off x="413276" y="283461"/>
            <a:ext cx="1254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Read_data</a:t>
            </a:r>
            <a:endParaRPr lang="zh-TW" altLang="en-US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D3E3B54-AC82-8477-A939-FA425635BC31}"/>
              </a:ext>
            </a:extLst>
          </p:cNvPr>
          <p:cNvSpPr/>
          <p:nvPr/>
        </p:nvSpPr>
        <p:spPr>
          <a:xfrm>
            <a:off x="2464904" y="1192696"/>
            <a:ext cx="3677479" cy="4632263"/>
          </a:xfrm>
          <a:custGeom>
            <a:avLst/>
            <a:gdLst>
              <a:gd name="connsiteX0" fmla="*/ 546653 w 3677479"/>
              <a:gd name="connsiteY0" fmla="*/ 1172817 h 4632263"/>
              <a:gd name="connsiteX1" fmla="*/ 536713 w 3677479"/>
              <a:gd name="connsiteY1" fmla="*/ 1580321 h 4632263"/>
              <a:gd name="connsiteX2" fmla="*/ 526774 w 3677479"/>
              <a:gd name="connsiteY2" fmla="*/ 2067339 h 4632263"/>
              <a:gd name="connsiteX3" fmla="*/ 506896 w 3677479"/>
              <a:gd name="connsiteY3" fmla="*/ 2286000 h 4632263"/>
              <a:gd name="connsiteX4" fmla="*/ 496957 w 3677479"/>
              <a:gd name="connsiteY4" fmla="*/ 2474843 h 4632263"/>
              <a:gd name="connsiteX5" fmla="*/ 506896 w 3677479"/>
              <a:gd name="connsiteY5" fmla="*/ 3130826 h 4632263"/>
              <a:gd name="connsiteX6" fmla="*/ 516835 w 3677479"/>
              <a:gd name="connsiteY6" fmla="*/ 3200400 h 4632263"/>
              <a:gd name="connsiteX7" fmla="*/ 536713 w 3677479"/>
              <a:gd name="connsiteY7" fmla="*/ 3329608 h 4632263"/>
              <a:gd name="connsiteX8" fmla="*/ 576470 w 3677479"/>
              <a:gd name="connsiteY8" fmla="*/ 3548269 h 4632263"/>
              <a:gd name="connsiteX9" fmla="*/ 606287 w 3677479"/>
              <a:gd name="connsiteY9" fmla="*/ 3637721 h 4632263"/>
              <a:gd name="connsiteX10" fmla="*/ 626166 w 3677479"/>
              <a:gd name="connsiteY10" fmla="*/ 3756991 h 4632263"/>
              <a:gd name="connsiteX11" fmla="*/ 655983 w 3677479"/>
              <a:gd name="connsiteY11" fmla="*/ 3856382 h 4632263"/>
              <a:gd name="connsiteX12" fmla="*/ 685800 w 3677479"/>
              <a:gd name="connsiteY12" fmla="*/ 3975652 h 4632263"/>
              <a:gd name="connsiteX13" fmla="*/ 765313 w 3677479"/>
              <a:gd name="connsiteY13" fmla="*/ 4184374 h 4632263"/>
              <a:gd name="connsiteX14" fmla="*/ 824948 w 3677479"/>
              <a:gd name="connsiteY14" fmla="*/ 4273826 h 4632263"/>
              <a:gd name="connsiteX15" fmla="*/ 914400 w 3677479"/>
              <a:gd name="connsiteY15" fmla="*/ 4343400 h 4632263"/>
              <a:gd name="connsiteX16" fmla="*/ 1152939 w 3677479"/>
              <a:gd name="connsiteY16" fmla="*/ 4462669 h 4632263"/>
              <a:gd name="connsiteX17" fmla="*/ 1600200 w 3677479"/>
              <a:gd name="connsiteY17" fmla="*/ 4572000 h 4632263"/>
              <a:gd name="connsiteX18" fmla="*/ 2126974 w 3677479"/>
              <a:gd name="connsiteY18" fmla="*/ 4601817 h 4632263"/>
              <a:gd name="connsiteX19" fmla="*/ 3081131 w 3677479"/>
              <a:gd name="connsiteY19" fmla="*/ 4591878 h 4632263"/>
              <a:gd name="connsiteX20" fmla="*/ 3170583 w 3677479"/>
              <a:gd name="connsiteY20" fmla="*/ 4542182 h 4632263"/>
              <a:gd name="connsiteX21" fmla="*/ 3279913 w 3677479"/>
              <a:gd name="connsiteY21" fmla="*/ 4393095 h 4632263"/>
              <a:gd name="connsiteX22" fmla="*/ 3399183 w 3677479"/>
              <a:gd name="connsiteY22" fmla="*/ 4174434 h 4632263"/>
              <a:gd name="connsiteX23" fmla="*/ 3488635 w 3677479"/>
              <a:gd name="connsiteY23" fmla="*/ 3816626 h 4632263"/>
              <a:gd name="connsiteX24" fmla="*/ 3627783 w 3677479"/>
              <a:gd name="connsiteY24" fmla="*/ 3309730 h 4632263"/>
              <a:gd name="connsiteX25" fmla="*/ 3647661 w 3677479"/>
              <a:gd name="connsiteY25" fmla="*/ 3170582 h 4632263"/>
              <a:gd name="connsiteX26" fmla="*/ 3657600 w 3677479"/>
              <a:gd name="connsiteY26" fmla="*/ 3041374 h 4632263"/>
              <a:gd name="connsiteX27" fmla="*/ 3677479 w 3677479"/>
              <a:gd name="connsiteY27" fmla="*/ 2882347 h 4632263"/>
              <a:gd name="connsiteX28" fmla="*/ 3667539 w 3677479"/>
              <a:gd name="connsiteY28" fmla="*/ 2405269 h 4632263"/>
              <a:gd name="connsiteX29" fmla="*/ 3637722 w 3677479"/>
              <a:gd name="connsiteY29" fmla="*/ 2107095 h 4632263"/>
              <a:gd name="connsiteX30" fmla="*/ 3627783 w 3677479"/>
              <a:gd name="connsiteY30" fmla="*/ 1967947 h 4632263"/>
              <a:gd name="connsiteX31" fmla="*/ 3617844 w 3677479"/>
              <a:gd name="connsiteY31" fmla="*/ 1749287 h 4632263"/>
              <a:gd name="connsiteX32" fmla="*/ 3538331 w 3677479"/>
              <a:gd name="connsiteY32" fmla="*/ 1361661 h 4632263"/>
              <a:gd name="connsiteX33" fmla="*/ 3458818 w 3677479"/>
              <a:gd name="connsiteY33" fmla="*/ 1093304 h 4632263"/>
              <a:gd name="connsiteX34" fmla="*/ 3389244 w 3677479"/>
              <a:gd name="connsiteY34" fmla="*/ 964095 h 4632263"/>
              <a:gd name="connsiteX35" fmla="*/ 3150705 w 3677479"/>
              <a:gd name="connsiteY35" fmla="*/ 695739 h 4632263"/>
              <a:gd name="connsiteX36" fmla="*/ 2723322 w 3677479"/>
              <a:gd name="connsiteY36" fmla="*/ 397565 h 4632263"/>
              <a:gd name="connsiteX37" fmla="*/ 2494722 w 3677479"/>
              <a:gd name="connsiteY37" fmla="*/ 288234 h 4632263"/>
              <a:gd name="connsiteX38" fmla="*/ 2395331 w 3677479"/>
              <a:gd name="connsiteY38" fmla="*/ 238539 h 4632263"/>
              <a:gd name="connsiteX39" fmla="*/ 1918253 w 3677479"/>
              <a:gd name="connsiteY39" fmla="*/ 129208 h 4632263"/>
              <a:gd name="connsiteX40" fmla="*/ 1341783 w 3677479"/>
              <a:gd name="connsiteY40" fmla="*/ 69574 h 4632263"/>
              <a:gd name="connsiteX41" fmla="*/ 1152939 w 3677479"/>
              <a:gd name="connsiteY41" fmla="*/ 29817 h 4632263"/>
              <a:gd name="connsiteX42" fmla="*/ 1003853 w 3677479"/>
              <a:gd name="connsiteY42" fmla="*/ 19878 h 4632263"/>
              <a:gd name="connsiteX43" fmla="*/ 815009 w 3677479"/>
              <a:gd name="connsiteY43" fmla="*/ 0 h 4632263"/>
              <a:gd name="connsiteX44" fmla="*/ 457200 w 3677479"/>
              <a:gd name="connsiteY44" fmla="*/ 9939 h 4632263"/>
              <a:gd name="connsiteX45" fmla="*/ 367748 w 3677479"/>
              <a:gd name="connsiteY45" fmla="*/ 39756 h 4632263"/>
              <a:gd name="connsiteX46" fmla="*/ 218661 w 3677479"/>
              <a:gd name="connsiteY46" fmla="*/ 119269 h 4632263"/>
              <a:gd name="connsiteX47" fmla="*/ 159026 w 3677479"/>
              <a:gd name="connsiteY47" fmla="*/ 168965 h 4632263"/>
              <a:gd name="connsiteX48" fmla="*/ 109331 w 3677479"/>
              <a:gd name="connsiteY48" fmla="*/ 238539 h 4632263"/>
              <a:gd name="connsiteX49" fmla="*/ 19879 w 3677479"/>
              <a:gd name="connsiteY49" fmla="*/ 407504 h 4632263"/>
              <a:gd name="connsiteX50" fmla="*/ 19879 w 3677479"/>
              <a:gd name="connsiteY50" fmla="*/ 785191 h 4632263"/>
              <a:gd name="connsiteX51" fmla="*/ 39757 w 3677479"/>
              <a:gd name="connsiteY51" fmla="*/ 824947 h 4632263"/>
              <a:gd name="connsiteX52" fmla="*/ 59635 w 3677479"/>
              <a:gd name="connsiteY52" fmla="*/ 874643 h 4632263"/>
              <a:gd name="connsiteX53" fmla="*/ 89453 w 3677479"/>
              <a:gd name="connsiteY53" fmla="*/ 914400 h 4632263"/>
              <a:gd name="connsiteX54" fmla="*/ 109331 w 3677479"/>
              <a:gd name="connsiteY54" fmla="*/ 944217 h 4632263"/>
              <a:gd name="connsiteX55" fmla="*/ 139148 w 3677479"/>
              <a:gd name="connsiteY55" fmla="*/ 964095 h 4632263"/>
              <a:gd name="connsiteX56" fmla="*/ 149087 w 3677479"/>
              <a:gd name="connsiteY56" fmla="*/ 974034 h 46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77479" h="4632263">
                <a:moveTo>
                  <a:pt x="546653" y="1172817"/>
                </a:moveTo>
                <a:cubicBezTo>
                  <a:pt x="543340" y="1308652"/>
                  <a:pt x="539732" y="1444479"/>
                  <a:pt x="536713" y="1580321"/>
                </a:cubicBezTo>
                <a:cubicBezTo>
                  <a:pt x="533105" y="1742654"/>
                  <a:pt x="533629" y="1905111"/>
                  <a:pt x="526774" y="2067339"/>
                </a:cubicBezTo>
                <a:cubicBezTo>
                  <a:pt x="523684" y="2140461"/>
                  <a:pt x="510743" y="2212914"/>
                  <a:pt x="506896" y="2286000"/>
                </a:cubicBezTo>
                <a:lnTo>
                  <a:pt x="496957" y="2474843"/>
                </a:lnTo>
                <a:cubicBezTo>
                  <a:pt x="500270" y="2693504"/>
                  <a:pt x="500907" y="2912222"/>
                  <a:pt x="506896" y="3130826"/>
                </a:cubicBezTo>
                <a:cubicBezTo>
                  <a:pt x="507538" y="3154244"/>
                  <a:pt x="513739" y="3177179"/>
                  <a:pt x="516835" y="3200400"/>
                </a:cubicBezTo>
                <a:cubicBezTo>
                  <a:pt x="548874" y="3440696"/>
                  <a:pt x="508884" y="3162636"/>
                  <a:pt x="536713" y="3329608"/>
                </a:cubicBezTo>
                <a:cubicBezTo>
                  <a:pt x="550652" y="3413241"/>
                  <a:pt x="554558" y="3469386"/>
                  <a:pt x="576470" y="3548269"/>
                </a:cubicBezTo>
                <a:cubicBezTo>
                  <a:pt x="584882" y="3578553"/>
                  <a:pt x="599007" y="3607146"/>
                  <a:pt x="606287" y="3637721"/>
                </a:cubicBezTo>
                <a:cubicBezTo>
                  <a:pt x="615623" y="3676930"/>
                  <a:pt x="617233" y="3717688"/>
                  <a:pt x="626166" y="3756991"/>
                </a:cubicBezTo>
                <a:cubicBezTo>
                  <a:pt x="633832" y="3790720"/>
                  <a:pt x="646882" y="3823012"/>
                  <a:pt x="655983" y="3856382"/>
                </a:cubicBezTo>
                <a:cubicBezTo>
                  <a:pt x="666765" y="3895918"/>
                  <a:pt x="674326" y="3936311"/>
                  <a:pt x="685800" y="3975652"/>
                </a:cubicBezTo>
                <a:cubicBezTo>
                  <a:pt x="702546" y="4033067"/>
                  <a:pt x="734489" y="4128890"/>
                  <a:pt x="765313" y="4184374"/>
                </a:cubicBezTo>
                <a:cubicBezTo>
                  <a:pt x="782716" y="4215700"/>
                  <a:pt x="800438" y="4247682"/>
                  <a:pt x="824948" y="4273826"/>
                </a:cubicBezTo>
                <a:cubicBezTo>
                  <a:pt x="850784" y="4301384"/>
                  <a:pt x="883224" y="4322069"/>
                  <a:pt x="914400" y="4343400"/>
                </a:cubicBezTo>
                <a:cubicBezTo>
                  <a:pt x="986522" y="4392746"/>
                  <a:pt x="1070413" y="4435160"/>
                  <a:pt x="1152939" y="4462669"/>
                </a:cubicBezTo>
                <a:cubicBezTo>
                  <a:pt x="1233159" y="4489409"/>
                  <a:pt x="1518323" y="4561386"/>
                  <a:pt x="1600200" y="4572000"/>
                </a:cubicBezTo>
                <a:cubicBezTo>
                  <a:pt x="1686459" y="4583182"/>
                  <a:pt x="2014400" y="4596700"/>
                  <a:pt x="2126974" y="4601817"/>
                </a:cubicBezTo>
                <a:cubicBezTo>
                  <a:pt x="2515350" y="4640654"/>
                  <a:pt x="2490589" y="4647458"/>
                  <a:pt x="3081131" y="4591878"/>
                </a:cubicBezTo>
                <a:cubicBezTo>
                  <a:pt x="3115091" y="4588682"/>
                  <a:pt x="3142827" y="4562008"/>
                  <a:pt x="3170583" y="4542182"/>
                </a:cubicBezTo>
                <a:cubicBezTo>
                  <a:pt x="3226450" y="4502277"/>
                  <a:pt x="3243107" y="4451372"/>
                  <a:pt x="3279913" y="4393095"/>
                </a:cubicBezTo>
                <a:cubicBezTo>
                  <a:pt x="3347508" y="4286068"/>
                  <a:pt x="3348823" y="4307200"/>
                  <a:pt x="3399183" y="4174434"/>
                </a:cubicBezTo>
                <a:cubicBezTo>
                  <a:pt x="3470690" y="3985916"/>
                  <a:pt x="3435973" y="4027275"/>
                  <a:pt x="3488635" y="3816626"/>
                </a:cubicBezTo>
                <a:cubicBezTo>
                  <a:pt x="3533011" y="3639123"/>
                  <a:pt x="3601113" y="3496426"/>
                  <a:pt x="3627783" y="3309730"/>
                </a:cubicBezTo>
                <a:cubicBezTo>
                  <a:pt x="3634409" y="3263347"/>
                  <a:pt x="3642487" y="3217149"/>
                  <a:pt x="3647661" y="3170582"/>
                </a:cubicBezTo>
                <a:cubicBezTo>
                  <a:pt x="3652431" y="3127650"/>
                  <a:pt x="3653155" y="3084341"/>
                  <a:pt x="3657600" y="3041374"/>
                </a:cubicBezTo>
                <a:cubicBezTo>
                  <a:pt x="3663097" y="2988236"/>
                  <a:pt x="3670853" y="2935356"/>
                  <a:pt x="3677479" y="2882347"/>
                </a:cubicBezTo>
                <a:cubicBezTo>
                  <a:pt x="3674166" y="2723321"/>
                  <a:pt x="3672586" y="2564249"/>
                  <a:pt x="3667539" y="2405269"/>
                </a:cubicBezTo>
                <a:cubicBezTo>
                  <a:pt x="3661687" y="2220953"/>
                  <a:pt x="3656711" y="2290657"/>
                  <a:pt x="3637722" y="2107095"/>
                </a:cubicBezTo>
                <a:cubicBezTo>
                  <a:pt x="3632937" y="2060841"/>
                  <a:pt x="3630362" y="2014376"/>
                  <a:pt x="3627783" y="1967947"/>
                </a:cubicBezTo>
                <a:cubicBezTo>
                  <a:pt x="3623736" y="1895097"/>
                  <a:pt x="3623903" y="1821997"/>
                  <a:pt x="3617844" y="1749287"/>
                </a:cubicBezTo>
                <a:cubicBezTo>
                  <a:pt x="3606165" y="1609139"/>
                  <a:pt x="3572096" y="1504222"/>
                  <a:pt x="3538331" y="1361661"/>
                </a:cubicBezTo>
                <a:cubicBezTo>
                  <a:pt x="3511294" y="1247508"/>
                  <a:pt x="3507940" y="1203829"/>
                  <a:pt x="3458818" y="1093304"/>
                </a:cubicBezTo>
                <a:cubicBezTo>
                  <a:pt x="3438951" y="1048603"/>
                  <a:pt x="3416378" y="1004796"/>
                  <a:pt x="3389244" y="964095"/>
                </a:cubicBezTo>
                <a:cubicBezTo>
                  <a:pt x="3321822" y="862963"/>
                  <a:pt x="3239491" y="777949"/>
                  <a:pt x="3150705" y="695739"/>
                </a:cubicBezTo>
                <a:cubicBezTo>
                  <a:pt x="3018732" y="573542"/>
                  <a:pt x="2891252" y="477880"/>
                  <a:pt x="2723322" y="397565"/>
                </a:cubicBezTo>
                <a:lnTo>
                  <a:pt x="2494722" y="288234"/>
                </a:lnTo>
                <a:cubicBezTo>
                  <a:pt x="2461392" y="272074"/>
                  <a:pt x="2431266" y="247523"/>
                  <a:pt x="2395331" y="238539"/>
                </a:cubicBezTo>
                <a:cubicBezTo>
                  <a:pt x="2267477" y="206575"/>
                  <a:pt x="2058158" y="149558"/>
                  <a:pt x="1918253" y="129208"/>
                </a:cubicBezTo>
                <a:cubicBezTo>
                  <a:pt x="1720239" y="100406"/>
                  <a:pt x="1538644" y="86692"/>
                  <a:pt x="1341783" y="69574"/>
                </a:cubicBezTo>
                <a:cubicBezTo>
                  <a:pt x="1278835" y="56322"/>
                  <a:pt x="1216582" y="39176"/>
                  <a:pt x="1152939" y="29817"/>
                </a:cubicBezTo>
                <a:cubicBezTo>
                  <a:pt x="1103663" y="22571"/>
                  <a:pt x="1053466" y="24256"/>
                  <a:pt x="1003853" y="19878"/>
                </a:cubicBezTo>
                <a:cubicBezTo>
                  <a:pt x="940802" y="14315"/>
                  <a:pt x="877957" y="6626"/>
                  <a:pt x="815009" y="0"/>
                </a:cubicBezTo>
                <a:cubicBezTo>
                  <a:pt x="695739" y="3313"/>
                  <a:pt x="576047" y="-625"/>
                  <a:pt x="457200" y="9939"/>
                </a:cubicBezTo>
                <a:cubicBezTo>
                  <a:pt x="425893" y="12722"/>
                  <a:pt x="397041" y="28364"/>
                  <a:pt x="367748" y="39756"/>
                </a:cubicBezTo>
                <a:cubicBezTo>
                  <a:pt x="300943" y="65736"/>
                  <a:pt x="272880" y="78605"/>
                  <a:pt x="218661" y="119269"/>
                </a:cubicBezTo>
                <a:cubicBezTo>
                  <a:pt x="197960" y="134794"/>
                  <a:pt x="176511" y="149890"/>
                  <a:pt x="159026" y="168965"/>
                </a:cubicBezTo>
                <a:cubicBezTo>
                  <a:pt x="139768" y="189974"/>
                  <a:pt x="125140" y="214826"/>
                  <a:pt x="109331" y="238539"/>
                </a:cubicBezTo>
                <a:cubicBezTo>
                  <a:pt x="51271" y="325629"/>
                  <a:pt x="63006" y="310467"/>
                  <a:pt x="19879" y="407504"/>
                </a:cubicBezTo>
                <a:cubicBezTo>
                  <a:pt x="2601" y="597551"/>
                  <a:pt x="-14507" y="613262"/>
                  <a:pt x="19879" y="785191"/>
                </a:cubicBezTo>
                <a:cubicBezTo>
                  <a:pt x="22785" y="799719"/>
                  <a:pt x="33740" y="811408"/>
                  <a:pt x="39757" y="824947"/>
                </a:cubicBezTo>
                <a:cubicBezTo>
                  <a:pt x="47003" y="841251"/>
                  <a:pt x="50970" y="859047"/>
                  <a:pt x="59635" y="874643"/>
                </a:cubicBezTo>
                <a:cubicBezTo>
                  <a:pt x="67680" y="889124"/>
                  <a:pt x="79824" y="900920"/>
                  <a:pt x="89453" y="914400"/>
                </a:cubicBezTo>
                <a:cubicBezTo>
                  <a:pt x="96396" y="924120"/>
                  <a:pt x="100884" y="935770"/>
                  <a:pt x="109331" y="944217"/>
                </a:cubicBezTo>
                <a:cubicBezTo>
                  <a:pt x="117778" y="952664"/>
                  <a:pt x="129592" y="956928"/>
                  <a:pt x="139148" y="964095"/>
                </a:cubicBezTo>
                <a:cubicBezTo>
                  <a:pt x="142896" y="966906"/>
                  <a:pt x="145774" y="970721"/>
                  <a:pt x="149087" y="97403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3F5283-C8A6-6EE1-80E1-4F605290490C}"/>
              </a:ext>
            </a:extLst>
          </p:cNvPr>
          <p:cNvSpPr txBox="1"/>
          <p:nvPr/>
        </p:nvSpPr>
        <p:spPr>
          <a:xfrm>
            <a:off x="2792896" y="77108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1. MUX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B701C451-75D5-1CD0-4887-F4AD294D5B34}"/>
              </a:ext>
            </a:extLst>
          </p:cNvPr>
          <p:cNvSpPr/>
          <p:nvPr/>
        </p:nvSpPr>
        <p:spPr>
          <a:xfrm>
            <a:off x="2641943" y="1401417"/>
            <a:ext cx="3036229" cy="4204253"/>
          </a:xfrm>
          <a:custGeom>
            <a:avLst/>
            <a:gdLst>
              <a:gd name="connsiteX0" fmla="*/ 548518 w 3036229"/>
              <a:gd name="connsiteY0" fmla="*/ 993913 h 4204253"/>
              <a:gd name="connsiteX1" fmla="*/ 558457 w 3036229"/>
              <a:gd name="connsiteY1" fmla="*/ 2017644 h 4204253"/>
              <a:gd name="connsiteX2" fmla="*/ 568396 w 3036229"/>
              <a:gd name="connsiteY2" fmla="*/ 2117035 h 4204253"/>
              <a:gd name="connsiteX3" fmla="*/ 598214 w 3036229"/>
              <a:gd name="connsiteY3" fmla="*/ 2295940 h 4204253"/>
              <a:gd name="connsiteX4" fmla="*/ 618092 w 3036229"/>
              <a:gd name="connsiteY4" fmla="*/ 2564296 h 4204253"/>
              <a:gd name="connsiteX5" fmla="*/ 667787 w 3036229"/>
              <a:gd name="connsiteY5" fmla="*/ 2902226 h 4204253"/>
              <a:gd name="connsiteX6" fmla="*/ 687666 w 3036229"/>
              <a:gd name="connsiteY6" fmla="*/ 3130826 h 4204253"/>
              <a:gd name="connsiteX7" fmla="*/ 697605 w 3036229"/>
              <a:gd name="connsiteY7" fmla="*/ 3210340 h 4204253"/>
              <a:gd name="connsiteX8" fmla="*/ 717483 w 3036229"/>
              <a:gd name="connsiteY8" fmla="*/ 3289853 h 4204253"/>
              <a:gd name="connsiteX9" fmla="*/ 727422 w 3036229"/>
              <a:gd name="connsiteY9" fmla="*/ 3429000 h 4204253"/>
              <a:gd name="connsiteX10" fmla="*/ 777118 w 3036229"/>
              <a:gd name="connsiteY10" fmla="*/ 3578087 h 4204253"/>
              <a:gd name="connsiteX11" fmla="*/ 826814 w 3036229"/>
              <a:gd name="connsiteY11" fmla="*/ 3707296 h 4204253"/>
              <a:gd name="connsiteX12" fmla="*/ 906327 w 3036229"/>
              <a:gd name="connsiteY12" fmla="*/ 3826566 h 4204253"/>
              <a:gd name="connsiteX13" fmla="*/ 1015657 w 3036229"/>
              <a:gd name="connsiteY13" fmla="*/ 3955774 h 4204253"/>
              <a:gd name="connsiteX14" fmla="*/ 1134927 w 3036229"/>
              <a:gd name="connsiteY14" fmla="*/ 4015409 h 4204253"/>
              <a:gd name="connsiteX15" fmla="*/ 1224379 w 3036229"/>
              <a:gd name="connsiteY15" fmla="*/ 4065105 h 4204253"/>
              <a:gd name="connsiteX16" fmla="*/ 1413222 w 3036229"/>
              <a:gd name="connsiteY16" fmla="*/ 4104861 h 4204253"/>
              <a:gd name="connsiteX17" fmla="*/ 1651761 w 3036229"/>
              <a:gd name="connsiteY17" fmla="*/ 4154557 h 4204253"/>
              <a:gd name="connsiteX18" fmla="*/ 1741214 w 3036229"/>
              <a:gd name="connsiteY18" fmla="*/ 4164496 h 4204253"/>
              <a:gd name="connsiteX19" fmla="*/ 1880361 w 3036229"/>
              <a:gd name="connsiteY19" fmla="*/ 4174435 h 4204253"/>
              <a:gd name="connsiteX20" fmla="*/ 1949935 w 3036229"/>
              <a:gd name="connsiteY20" fmla="*/ 4184374 h 4204253"/>
              <a:gd name="connsiteX21" fmla="*/ 2089083 w 3036229"/>
              <a:gd name="connsiteY21" fmla="*/ 4194313 h 4204253"/>
              <a:gd name="connsiteX22" fmla="*/ 2188474 w 3036229"/>
              <a:gd name="connsiteY22" fmla="*/ 4204253 h 4204253"/>
              <a:gd name="connsiteX23" fmla="*/ 2586040 w 3036229"/>
              <a:gd name="connsiteY23" fmla="*/ 4194313 h 4204253"/>
              <a:gd name="connsiteX24" fmla="*/ 2635735 w 3036229"/>
              <a:gd name="connsiteY24" fmla="*/ 4174435 h 4204253"/>
              <a:gd name="connsiteX25" fmla="*/ 2725187 w 3036229"/>
              <a:gd name="connsiteY25" fmla="*/ 4104861 h 4204253"/>
              <a:gd name="connsiteX26" fmla="*/ 2755005 w 3036229"/>
              <a:gd name="connsiteY26" fmla="*/ 4045226 h 4204253"/>
              <a:gd name="connsiteX27" fmla="*/ 2794761 w 3036229"/>
              <a:gd name="connsiteY27" fmla="*/ 3975653 h 4204253"/>
              <a:gd name="connsiteX28" fmla="*/ 2834518 w 3036229"/>
              <a:gd name="connsiteY28" fmla="*/ 3886200 h 4204253"/>
              <a:gd name="connsiteX29" fmla="*/ 2874274 w 3036229"/>
              <a:gd name="connsiteY29" fmla="*/ 3816626 h 4204253"/>
              <a:gd name="connsiteX30" fmla="*/ 2943848 w 3036229"/>
              <a:gd name="connsiteY30" fmla="*/ 3558209 h 4204253"/>
              <a:gd name="connsiteX31" fmla="*/ 2993544 w 3036229"/>
              <a:gd name="connsiteY31" fmla="*/ 3260035 h 4204253"/>
              <a:gd name="connsiteX32" fmla="*/ 3023361 w 3036229"/>
              <a:gd name="connsiteY32" fmla="*/ 3160644 h 4204253"/>
              <a:gd name="connsiteX33" fmla="*/ 3023361 w 3036229"/>
              <a:gd name="connsiteY33" fmla="*/ 2872409 h 4204253"/>
              <a:gd name="connsiteX34" fmla="*/ 2983605 w 3036229"/>
              <a:gd name="connsiteY34" fmla="*/ 2822713 h 4204253"/>
              <a:gd name="connsiteX35" fmla="*/ 2953787 w 3036229"/>
              <a:gd name="connsiteY35" fmla="*/ 2792896 h 4204253"/>
              <a:gd name="connsiteX36" fmla="*/ 2894153 w 3036229"/>
              <a:gd name="connsiteY36" fmla="*/ 2763079 h 4204253"/>
              <a:gd name="connsiteX37" fmla="*/ 2784822 w 3036229"/>
              <a:gd name="connsiteY37" fmla="*/ 2713383 h 4204253"/>
              <a:gd name="connsiteX38" fmla="*/ 2725187 w 3036229"/>
              <a:gd name="connsiteY38" fmla="*/ 2673626 h 4204253"/>
              <a:gd name="connsiteX39" fmla="*/ 2595979 w 3036229"/>
              <a:gd name="connsiteY39" fmla="*/ 2604053 h 4204253"/>
              <a:gd name="connsiteX40" fmla="*/ 2486648 w 3036229"/>
              <a:gd name="connsiteY40" fmla="*/ 2534479 h 4204253"/>
              <a:gd name="connsiteX41" fmla="*/ 2397196 w 3036229"/>
              <a:gd name="connsiteY41" fmla="*/ 2494722 h 4204253"/>
              <a:gd name="connsiteX42" fmla="*/ 2248109 w 3036229"/>
              <a:gd name="connsiteY42" fmla="*/ 2385392 h 4204253"/>
              <a:gd name="connsiteX43" fmla="*/ 2039387 w 3036229"/>
              <a:gd name="connsiteY43" fmla="*/ 2206487 h 4204253"/>
              <a:gd name="connsiteX44" fmla="*/ 1850544 w 3036229"/>
              <a:gd name="connsiteY44" fmla="*/ 1918253 h 4204253"/>
              <a:gd name="connsiteX45" fmla="*/ 1780970 w 3036229"/>
              <a:gd name="connsiteY45" fmla="*/ 1749287 h 4204253"/>
              <a:gd name="connsiteX46" fmla="*/ 1701457 w 3036229"/>
              <a:gd name="connsiteY46" fmla="*/ 1470992 h 4204253"/>
              <a:gd name="connsiteX47" fmla="*/ 1661700 w 3036229"/>
              <a:gd name="connsiteY47" fmla="*/ 1341783 h 4204253"/>
              <a:gd name="connsiteX48" fmla="*/ 1562309 w 3036229"/>
              <a:gd name="connsiteY48" fmla="*/ 934279 h 4204253"/>
              <a:gd name="connsiteX49" fmla="*/ 1522553 w 3036229"/>
              <a:gd name="connsiteY49" fmla="*/ 715618 h 4204253"/>
              <a:gd name="connsiteX50" fmla="*/ 1502674 w 3036229"/>
              <a:gd name="connsiteY50" fmla="*/ 536713 h 4204253"/>
              <a:gd name="connsiteX51" fmla="*/ 1482796 w 3036229"/>
              <a:gd name="connsiteY51" fmla="*/ 447261 h 4204253"/>
              <a:gd name="connsiteX52" fmla="*/ 1462918 w 3036229"/>
              <a:gd name="connsiteY52" fmla="*/ 367748 h 4204253"/>
              <a:gd name="connsiteX53" fmla="*/ 1194561 w 3036229"/>
              <a:gd name="connsiteY53" fmla="*/ 188844 h 4204253"/>
              <a:gd name="connsiteX54" fmla="*/ 1105109 w 3036229"/>
              <a:gd name="connsiteY54" fmla="*/ 159026 h 4204253"/>
              <a:gd name="connsiteX55" fmla="*/ 956022 w 3036229"/>
              <a:gd name="connsiteY55" fmla="*/ 89453 h 4204253"/>
              <a:gd name="connsiteX56" fmla="*/ 687666 w 3036229"/>
              <a:gd name="connsiteY56" fmla="*/ 19879 h 4204253"/>
              <a:gd name="connsiteX57" fmla="*/ 439187 w 3036229"/>
              <a:gd name="connsiteY57" fmla="*/ 0 h 4204253"/>
              <a:gd name="connsiteX58" fmla="*/ 220527 w 3036229"/>
              <a:gd name="connsiteY58" fmla="*/ 19879 h 4204253"/>
              <a:gd name="connsiteX59" fmla="*/ 170831 w 3036229"/>
              <a:gd name="connsiteY59" fmla="*/ 39757 h 4204253"/>
              <a:gd name="connsiteX60" fmla="*/ 101257 w 3036229"/>
              <a:gd name="connsiteY60" fmla="*/ 49696 h 4204253"/>
              <a:gd name="connsiteX61" fmla="*/ 31683 w 3036229"/>
              <a:gd name="connsiteY61" fmla="*/ 119270 h 4204253"/>
              <a:gd name="connsiteX62" fmla="*/ 11805 w 3036229"/>
              <a:gd name="connsiteY62" fmla="*/ 149087 h 4204253"/>
              <a:gd name="connsiteX63" fmla="*/ 11805 w 3036229"/>
              <a:gd name="connsiteY63" fmla="*/ 367748 h 4204253"/>
              <a:gd name="connsiteX64" fmla="*/ 81379 w 3036229"/>
              <a:gd name="connsiteY64" fmla="*/ 536713 h 4204253"/>
              <a:gd name="connsiteX65" fmla="*/ 111196 w 3036229"/>
              <a:gd name="connsiteY65" fmla="*/ 596348 h 4204253"/>
              <a:gd name="connsiteX66" fmla="*/ 141014 w 3036229"/>
              <a:gd name="connsiteY66" fmla="*/ 636105 h 4204253"/>
              <a:gd name="connsiteX67" fmla="*/ 210587 w 3036229"/>
              <a:gd name="connsiteY67" fmla="*/ 755374 h 4204253"/>
              <a:gd name="connsiteX68" fmla="*/ 270222 w 3036229"/>
              <a:gd name="connsiteY68" fmla="*/ 824948 h 4204253"/>
              <a:gd name="connsiteX69" fmla="*/ 300040 w 3036229"/>
              <a:gd name="connsiteY69" fmla="*/ 844826 h 4204253"/>
              <a:gd name="connsiteX70" fmla="*/ 319918 w 3036229"/>
              <a:gd name="connsiteY70" fmla="*/ 864705 h 4204253"/>
              <a:gd name="connsiteX71" fmla="*/ 379553 w 3036229"/>
              <a:gd name="connsiteY71" fmla="*/ 884583 h 4204253"/>
              <a:gd name="connsiteX72" fmla="*/ 469005 w 3036229"/>
              <a:gd name="connsiteY72" fmla="*/ 874644 h 42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36229" h="4204253">
                <a:moveTo>
                  <a:pt x="548518" y="993913"/>
                </a:moveTo>
                <a:cubicBezTo>
                  <a:pt x="551831" y="1335157"/>
                  <a:pt x="552418" y="1676438"/>
                  <a:pt x="558457" y="2017644"/>
                </a:cubicBezTo>
                <a:cubicBezTo>
                  <a:pt x="559046" y="2050934"/>
                  <a:pt x="563687" y="2084074"/>
                  <a:pt x="568396" y="2117035"/>
                </a:cubicBezTo>
                <a:cubicBezTo>
                  <a:pt x="576946" y="2176885"/>
                  <a:pt x="598214" y="2295940"/>
                  <a:pt x="598214" y="2295940"/>
                </a:cubicBezTo>
                <a:cubicBezTo>
                  <a:pt x="604840" y="2385392"/>
                  <a:pt x="602047" y="2476046"/>
                  <a:pt x="618092" y="2564296"/>
                </a:cubicBezTo>
                <a:cubicBezTo>
                  <a:pt x="641059" y="2690618"/>
                  <a:pt x="655288" y="2758498"/>
                  <a:pt x="667787" y="2902226"/>
                </a:cubicBezTo>
                <a:cubicBezTo>
                  <a:pt x="674413" y="2978426"/>
                  <a:pt x="680298" y="3054694"/>
                  <a:pt x="687666" y="3130826"/>
                </a:cubicBezTo>
                <a:cubicBezTo>
                  <a:pt x="690239" y="3157413"/>
                  <a:pt x="692683" y="3184087"/>
                  <a:pt x="697605" y="3210340"/>
                </a:cubicBezTo>
                <a:cubicBezTo>
                  <a:pt x="702640" y="3237192"/>
                  <a:pt x="710857" y="3263349"/>
                  <a:pt x="717483" y="3289853"/>
                </a:cubicBezTo>
                <a:cubicBezTo>
                  <a:pt x="720796" y="3336235"/>
                  <a:pt x="721139" y="3382926"/>
                  <a:pt x="727422" y="3429000"/>
                </a:cubicBezTo>
                <a:cubicBezTo>
                  <a:pt x="737006" y="3499281"/>
                  <a:pt x="751697" y="3514535"/>
                  <a:pt x="777118" y="3578087"/>
                </a:cubicBezTo>
                <a:cubicBezTo>
                  <a:pt x="794256" y="3620932"/>
                  <a:pt x="803920" y="3667230"/>
                  <a:pt x="826814" y="3707296"/>
                </a:cubicBezTo>
                <a:cubicBezTo>
                  <a:pt x="900783" y="3836743"/>
                  <a:pt x="831071" y="3723089"/>
                  <a:pt x="906327" y="3826566"/>
                </a:cubicBezTo>
                <a:cubicBezTo>
                  <a:pt x="967534" y="3910726"/>
                  <a:pt x="924717" y="3873101"/>
                  <a:pt x="1015657" y="3955774"/>
                </a:cubicBezTo>
                <a:cubicBezTo>
                  <a:pt x="1067543" y="4002943"/>
                  <a:pt x="1057873" y="3979148"/>
                  <a:pt x="1134927" y="4015409"/>
                </a:cubicBezTo>
                <a:cubicBezTo>
                  <a:pt x="1165790" y="4029933"/>
                  <a:pt x="1192838" y="4052118"/>
                  <a:pt x="1224379" y="4065105"/>
                </a:cubicBezTo>
                <a:cubicBezTo>
                  <a:pt x="1260262" y="4079880"/>
                  <a:pt x="1384887" y="4099194"/>
                  <a:pt x="1413222" y="4104861"/>
                </a:cubicBezTo>
                <a:cubicBezTo>
                  <a:pt x="1492865" y="4120790"/>
                  <a:pt x="1571038" y="4145588"/>
                  <a:pt x="1651761" y="4154557"/>
                </a:cubicBezTo>
                <a:cubicBezTo>
                  <a:pt x="1681579" y="4157870"/>
                  <a:pt x="1711326" y="4161897"/>
                  <a:pt x="1741214" y="4164496"/>
                </a:cubicBezTo>
                <a:cubicBezTo>
                  <a:pt x="1787540" y="4168524"/>
                  <a:pt x="1834070" y="4170026"/>
                  <a:pt x="1880361" y="4174435"/>
                </a:cubicBezTo>
                <a:cubicBezTo>
                  <a:pt x="1903682" y="4176656"/>
                  <a:pt x="1926614" y="4182153"/>
                  <a:pt x="1949935" y="4184374"/>
                </a:cubicBezTo>
                <a:cubicBezTo>
                  <a:pt x="1996226" y="4188783"/>
                  <a:pt x="2042743" y="4190451"/>
                  <a:pt x="2089083" y="4194313"/>
                </a:cubicBezTo>
                <a:cubicBezTo>
                  <a:pt x="2122264" y="4197078"/>
                  <a:pt x="2155344" y="4200940"/>
                  <a:pt x="2188474" y="4204253"/>
                </a:cubicBezTo>
                <a:cubicBezTo>
                  <a:pt x="2320996" y="4200940"/>
                  <a:pt x="2453770" y="4203131"/>
                  <a:pt x="2586040" y="4194313"/>
                </a:cubicBezTo>
                <a:cubicBezTo>
                  <a:pt x="2603842" y="4193126"/>
                  <a:pt x="2620728" y="4184083"/>
                  <a:pt x="2635735" y="4174435"/>
                </a:cubicBezTo>
                <a:cubicBezTo>
                  <a:pt x="2667510" y="4154008"/>
                  <a:pt x="2725187" y="4104861"/>
                  <a:pt x="2725187" y="4104861"/>
                </a:cubicBezTo>
                <a:cubicBezTo>
                  <a:pt x="2735126" y="4084983"/>
                  <a:pt x="2744468" y="4064794"/>
                  <a:pt x="2755005" y="4045226"/>
                </a:cubicBezTo>
                <a:cubicBezTo>
                  <a:pt x="2767668" y="4021708"/>
                  <a:pt x="2782816" y="3999543"/>
                  <a:pt x="2794761" y="3975653"/>
                </a:cubicBezTo>
                <a:cubicBezTo>
                  <a:pt x="2809354" y="3946468"/>
                  <a:pt x="2819925" y="3915385"/>
                  <a:pt x="2834518" y="3886200"/>
                </a:cubicBezTo>
                <a:cubicBezTo>
                  <a:pt x="2846463" y="3862309"/>
                  <a:pt x="2864895" y="3841636"/>
                  <a:pt x="2874274" y="3816626"/>
                </a:cubicBezTo>
                <a:cubicBezTo>
                  <a:pt x="2893309" y="3765865"/>
                  <a:pt x="2931671" y="3628224"/>
                  <a:pt x="2943848" y="3558209"/>
                </a:cubicBezTo>
                <a:cubicBezTo>
                  <a:pt x="2972041" y="3396100"/>
                  <a:pt x="2954302" y="3430086"/>
                  <a:pt x="2993544" y="3260035"/>
                </a:cubicBezTo>
                <a:cubicBezTo>
                  <a:pt x="3001322" y="3226332"/>
                  <a:pt x="3013422" y="3193774"/>
                  <a:pt x="3023361" y="3160644"/>
                </a:cubicBezTo>
                <a:cubicBezTo>
                  <a:pt x="3033648" y="3057770"/>
                  <a:pt x="3046265" y="2982350"/>
                  <a:pt x="3023361" y="2872409"/>
                </a:cubicBezTo>
                <a:cubicBezTo>
                  <a:pt x="3019034" y="2851641"/>
                  <a:pt x="2997574" y="2838678"/>
                  <a:pt x="2983605" y="2822713"/>
                </a:cubicBezTo>
                <a:cubicBezTo>
                  <a:pt x="2974349" y="2812135"/>
                  <a:pt x="2965482" y="2800693"/>
                  <a:pt x="2953787" y="2792896"/>
                </a:cubicBezTo>
                <a:cubicBezTo>
                  <a:pt x="2935295" y="2780568"/>
                  <a:pt x="2914332" y="2772392"/>
                  <a:pt x="2894153" y="2763079"/>
                </a:cubicBezTo>
                <a:cubicBezTo>
                  <a:pt x="2867819" y="2750925"/>
                  <a:pt x="2813758" y="2730745"/>
                  <a:pt x="2784822" y="2713383"/>
                </a:cubicBezTo>
                <a:cubicBezTo>
                  <a:pt x="2764336" y="2701091"/>
                  <a:pt x="2745534" y="2686147"/>
                  <a:pt x="2725187" y="2673626"/>
                </a:cubicBezTo>
                <a:cubicBezTo>
                  <a:pt x="2454000" y="2506741"/>
                  <a:pt x="2831204" y="2742420"/>
                  <a:pt x="2595979" y="2604053"/>
                </a:cubicBezTo>
                <a:cubicBezTo>
                  <a:pt x="2558746" y="2582151"/>
                  <a:pt x="2524498" y="2555296"/>
                  <a:pt x="2486648" y="2534479"/>
                </a:cubicBezTo>
                <a:cubicBezTo>
                  <a:pt x="2458057" y="2518754"/>
                  <a:pt x="2424866" y="2512016"/>
                  <a:pt x="2397196" y="2494722"/>
                </a:cubicBezTo>
                <a:cubicBezTo>
                  <a:pt x="2344937" y="2462060"/>
                  <a:pt x="2298121" y="2421400"/>
                  <a:pt x="2248109" y="2385392"/>
                </a:cubicBezTo>
                <a:cubicBezTo>
                  <a:pt x="2136361" y="2304934"/>
                  <a:pt x="2139252" y="2320618"/>
                  <a:pt x="2039387" y="2206487"/>
                </a:cubicBezTo>
                <a:cubicBezTo>
                  <a:pt x="1958345" y="2113868"/>
                  <a:pt x="1904592" y="2029728"/>
                  <a:pt x="1850544" y="1918253"/>
                </a:cubicBezTo>
                <a:cubicBezTo>
                  <a:pt x="1823971" y="1863445"/>
                  <a:pt x="1800231" y="1807071"/>
                  <a:pt x="1780970" y="1749287"/>
                </a:cubicBezTo>
                <a:cubicBezTo>
                  <a:pt x="1750461" y="1657761"/>
                  <a:pt x="1728557" y="1563585"/>
                  <a:pt x="1701457" y="1470992"/>
                </a:cubicBezTo>
                <a:cubicBezTo>
                  <a:pt x="1688799" y="1427744"/>
                  <a:pt x="1673311" y="1385324"/>
                  <a:pt x="1661700" y="1341783"/>
                </a:cubicBezTo>
                <a:cubicBezTo>
                  <a:pt x="1629852" y="1222351"/>
                  <a:pt x="1580766" y="1045020"/>
                  <a:pt x="1562309" y="934279"/>
                </a:cubicBezTo>
                <a:cubicBezTo>
                  <a:pt x="1536877" y="781682"/>
                  <a:pt x="1550335" y="854531"/>
                  <a:pt x="1522553" y="715618"/>
                </a:cubicBezTo>
                <a:cubicBezTo>
                  <a:pt x="1519397" y="684060"/>
                  <a:pt x="1509170" y="573525"/>
                  <a:pt x="1502674" y="536713"/>
                </a:cubicBezTo>
                <a:cubicBezTo>
                  <a:pt x="1497366" y="506633"/>
                  <a:pt x="1489792" y="476994"/>
                  <a:pt x="1482796" y="447261"/>
                </a:cubicBezTo>
                <a:cubicBezTo>
                  <a:pt x="1476539" y="420667"/>
                  <a:pt x="1480408" y="388736"/>
                  <a:pt x="1462918" y="367748"/>
                </a:cubicBezTo>
                <a:cubicBezTo>
                  <a:pt x="1418222" y="314113"/>
                  <a:pt x="1256171" y="218310"/>
                  <a:pt x="1194561" y="188844"/>
                </a:cubicBezTo>
                <a:cubicBezTo>
                  <a:pt x="1166207" y="175283"/>
                  <a:pt x="1134122" y="171115"/>
                  <a:pt x="1105109" y="159026"/>
                </a:cubicBezTo>
                <a:cubicBezTo>
                  <a:pt x="1054487" y="137934"/>
                  <a:pt x="1008048" y="106795"/>
                  <a:pt x="956022" y="89453"/>
                </a:cubicBezTo>
                <a:cubicBezTo>
                  <a:pt x="868355" y="60231"/>
                  <a:pt x="779841" y="26463"/>
                  <a:pt x="687666" y="19879"/>
                </a:cubicBezTo>
                <a:cubicBezTo>
                  <a:pt x="512017" y="7333"/>
                  <a:pt x="594828" y="14150"/>
                  <a:pt x="439187" y="0"/>
                </a:cubicBezTo>
                <a:cubicBezTo>
                  <a:pt x="366300" y="6626"/>
                  <a:pt x="292924" y="9153"/>
                  <a:pt x="220527" y="19879"/>
                </a:cubicBezTo>
                <a:cubicBezTo>
                  <a:pt x="202878" y="22494"/>
                  <a:pt x="188140" y="35430"/>
                  <a:pt x="170831" y="39757"/>
                </a:cubicBezTo>
                <a:cubicBezTo>
                  <a:pt x="148104" y="45439"/>
                  <a:pt x="124448" y="46383"/>
                  <a:pt x="101257" y="49696"/>
                </a:cubicBezTo>
                <a:cubicBezTo>
                  <a:pt x="48775" y="67190"/>
                  <a:pt x="77251" y="50918"/>
                  <a:pt x="31683" y="119270"/>
                </a:cubicBezTo>
                <a:lnTo>
                  <a:pt x="11805" y="149087"/>
                </a:lnTo>
                <a:cubicBezTo>
                  <a:pt x="633" y="238463"/>
                  <a:pt x="-7932" y="265116"/>
                  <a:pt x="11805" y="367748"/>
                </a:cubicBezTo>
                <a:cubicBezTo>
                  <a:pt x="33218" y="479098"/>
                  <a:pt x="41271" y="463182"/>
                  <a:pt x="81379" y="536713"/>
                </a:cubicBezTo>
                <a:cubicBezTo>
                  <a:pt x="92021" y="556224"/>
                  <a:pt x="99762" y="577291"/>
                  <a:pt x="111196" y="596348"/>
                </a:cubicBezTo>
                <a:cubicBezTo>
                  <a:pt x="119719" y="610553"/>
                  <a:pt x="132234" y="622058"/>
                  <a:pt x="141014" y="636105"/>
                </a:cubicBezTo>
                <a:cubicBezTo>
                  <a:pt x="165408" y="675135"/>
                  <a:pt x="185056" y="717078"/>
                  <a:pt x="210587" y="755374"/>
                </a:cubicBezTo>
                <a:cubicBezTo>
                  <a:pt x="234033" y="790543"/>
                  <a:pt x="232732" y="792814"/>
                  <a:pt x="270222" y="824948"/>
                </a:cubicBezTo>
                <a:cubicBezTo>
                  <a:pt x="279292" y="832722"/>
                  <a:pt x="290712" y="837364"/>
                  <a:pt x="300040" y="844826"/>
                </a:cubicBezTo>
                <a:cubicBezTo>
                  <a:pt x="307357" y="850680"/>
                  <a:pt x="311537" y="860514"/>
                  <a:pt x="319918" y="864705"/>
                </a:cubicBezTo>
                <a:cubicBezTo>
                  <a:pt x="338659" y="874076"/>
                  <a:pt x="379553" y="884583"/>
                  <a:pt x="379553" y="884583"/>
                </a:cubicBezTo>
                <a:lnTo>
                  <a:pt x="469005" y="874644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26916A-E705-2B37-6A20-7CF844E3A337}"/>
              </a:ext>
            </a:extLst>
          </p:cNvPr>
          <p:cNvSpPr txBox="1"/>
          <p:nvPr/>
        </p:nvSpPr>
        <p:spPr>
          <a:xfrm>
            <a:off x="3429000" y="3233603"/>
            <a:ext cx="102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2. START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729DBB-0CAD-D21B-8D10-B84F23B9F9F9}"/>
              </a:ext>
            </a:extLst>
          </p:cNvPr>
          <p:cNvSpPr txBox="1"/>
          <p:nvPr/>
        </p:nvSpPr>
        <p:spPr>
          <a:xfrm>
            <a:off x="3679036" y="270943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Wait DRDY 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4523991-447A-6CF6-28FD-4C7AE9FE7472}"/>
              </a:ext>
            </a:extLst>
          </p:cNvPr>
          <p:cNvSpPr/>
          <p:nvPr/>
        </p:nvSpPr>
        <p:spPr>
          <a:xfrm>
            <a:off x="2102299" y="864704"/>
            <a:ext cx="3526310" cy="5128592"/>
          </a:xfrm>
          <a:custGeom>
            <a:avLst/>
            <a:gdLst>
              <a:gd name="connsiteX0" fmla="*/ 541510 w 3526310"/>
              <a:gd name="connsiteY0" fmla="*/ 1500809 h 5128592"/>
              <a:gd name="connsiteX1" fmla="*/ 531571 w 3526310"/>
              <a:gd name="connsiteY1" fmla="*/ 1987826 h 5128592"/>
              <a:gd name="connsiteX2" fmla="*/ 521631 w 3526310"/>
              <a:gd name="connsiteY2" fmla="*/ 2057400 h 5128592"/>
              <a:gd name="connsiteX3" fmla="*/ 511692 w 3526310"/>
              <a:gd name="connsiteY3" fmla="*/ 2186609 h 5128592"/>
              <a:gd name="connsiteX4" fmla="*/ 491814 w 3526310"/>
              <a:gd name="connsiteY4" fmla="*/ 2534479 h 5128592"/>
              <a:gd name="connsiteX5" fmla="*/ 481875 w 3526310"/>
              <a:gd name="connsiteY5" fmla="*/ 2673626 h 5128592"/>
              <a:gd name="connsiteX6" fmla="*/ 461997 w 3526310"/>
              <a:gd name="connsiteY6" fmla="*/ 2782957 h 5128592"/>
              <a:gd name="connsiteX7" fmla="*/ 461997 w 3526310"/>
              <a:gd name="connsiteY7" fmla="*/ 3548270 h 5128592"/>
              <a:gd name="connsiteX8" fmla="*/ 511692 w 3526310"/>
              <a:gd name="connsiteY8" fmla="*/ 3985592 h 5128592"/>
              <a:gd name="connsiteX9" fmla="*/ 531571 w 3526310"/>
              <a:gd name="connsiteY9" fmla="*/ 4065105 h 5128592"/>
              <a:gd name="connsiteX10" fmla="*/ 611084 w 3526310"/>
              <a:gd name="connsiteY10" fmla="*/ 4244009 h 5128592"/>
              <a:gd name="connsiteX11" fmla="*/ 640901 w 3526310"/>
              <a:gd name="connsiteY11" fmla="*/ 4283766 h 5128592"/>
              <a:gd name="connsiteX12" fmla="*/ 680658 w 3526310"/>
              <a:gd name="connsiteY12" fmla="*/ 4353339 h 5128592"/>
              <a:gd name="connsiteX13" fmla="*/ 730353 w 3526310"/>
              <a:gd name="connsiteY13" fmla="*/ 4412974 h 5128592"/>
              <a:gd name="connsiteX14" fmla="*/ 750231 w 3526310"/>
              <a:gd name="connsiteY14" fmla="*/ 4432853 h 5128592"/>
              <a:gd name="connsiteX15" fmla="*/ 789988 w 3526310"/>
              <a:gd name="connsiteY15" fmla="*/ 4492487 h 5128592"/>
              <a:gd name="connsiteX16" fmla="*/ 1098101 w 3526310"/>
              <a:gd name="connsiteY16" fmla="*/ 4750905 h 5128592"/>
              <a:gd name="connsiteX17" fmla="*/ 1386336 w 3526310"/>
              <a:gd name="connsiteY17" fmla="*/ 4919870 h 5128592"/>
              <a:gd name="connsiteX18" fmla="*/ 1465849 w 3526310"/>
              <a:gd name="connsiteY18" fmla="*/ 4959626 h 5128592"/>
              <a:gd name="connsiteX19" fmla="*/ 1644753 w 3526310"/>
              <a:gd name="connsiteY19" fmla="*/ 4989444 h 5128592"/>
              <a:gd name="connsiteX20" fmla="*/ 1754084 w 3526310"/>
              <a:gd name="connsiteY20" fmla="*/ 5019261 h 5128592"/>
              <a:gd name="connsiteX21" fmla="*/ 1863414 w 3526310"/>
              <a:gd name="connsiteY21" fmla="*/ 5029200 h 5128592"/>
              <a:gd name="connsiteX22" fmla="*/ 1962805 w 3526310"/>
              <a:gd name="connsiteY22" fmla="*/ 5049079 h 5128592"/>
              <a:gd name="connsiteX23" fmla="*/ 2082075 w 3526310"/>
              <a:gd name="connsiteY23" fmla="*/ 5059018 h 5128592"/>
              <a:gd name="connsiteX24" fmla="*/ 2181466 w 3526310"/>
              <a:gd name="connsiteY24" fmla="*/ 5068957 h 5128592"/>
              <a:gd name="connsiteX25" fmla="*/ 2340492 w 3526310"/>
              <a:gd name="connsiteY25" fmla="*/ 5098774 h 5128592"/>
              <a:gd name="connsiteX26" fmla="*/ 2420005 w 3526310"/>
              <a:gd name="connsiteY26" fmla="*/ 5108713 h 5128592"/>
              <a:gd name="connsiteX27" fmla="*/ 2777814 w 3526310"/>
              <a:gd name="connsiteY27" fmla="*/ 5128592 h 5128592"/>
              <a:gd name="connsiteX28" fmla="*/ 3085927 w 3526310"/>
              <a:gd name="connsiteY28" fmla="*/ 5118653 h 5128592"/>
              <a:gd name="connsiteX29" fmla="*/ 3165440 w 3526310"/>
              <a:gd name="connsiteY29" fmla="*/ 5098774 h 5128592"/>
              <a:gd name="connsiteX30" fmla="*/ 3304588 w 3526310"/>
              <a:gd name="connsiteY30" fmla="*/ 5029200 h 5128592"/>
              <a:gd name="connsiteX31" fmla="*/ 3364223 w 3526310"/>
              <a:gd name="connsiteY31" fmla="*/ 4979505 h 5128592"/>
              <a:gd name="connsiteX32" fmla="*/ 3423858 w 3526310"/>
              <a:gd name="connsiteY32" fmla="*/ 4909931 h 5128592"/>
              <a:gd name="connsiteX33" fmla="*/ 3463614 w 3526310"/>
              <a:gd name="connsiteY33" fmla="*/ 4820479 h 5128592"/>
              <a:gd name="connsiteX34" fmla="*/ 3513310 w 3526310"/>
              <a:gd name="connsiteY34" fmla="*/ 4581939 h 5128592"/>
              <a:gd name="connsiteX35" fmla="*/ 3513310 w 3526310"/>
              <a:gd name="connsiteY35" fmla="*/ 4144618 h 5128592"/>
              <a:gd name="connsiteX36" fmla="*/ 3433797 w 3526310"/>
              <a:gd name="connsiteY36" fmla="*/ 3836505 h 5128592"/>
              <a:gd name="connsiteX37" fmla="*/ 3344344 w 3526310"/>
              <a:gd name="connsiteY37" fmla="*/ 3597966 h 5128592"/>
              <a:gd name="connsiteX38" fmla="*/ 3264831 w 3526310"/>
              <a:gd name="connsiteY38" fmla="*/ 3448879 h 5128592"/>
              <a:gd name="connsiteX39" fmla="*/ 3215136 w 3526310"/>
              <a:gd name="connsiteY39" fmla="*/ 3409122 h 5128592"/>
              <a:gd name="connsiteX40" fmla="*/ 3125684 w 3526310"/>
              <a:gd name="connsiteY40" fmla="*/ 3359426 h 5128592"/>
              <a:gd name="connsiteX41" fmla="*/ 3105805 w 3526310"/>
              <a:gd name="connsiteY41" fmla="*/ 3329609 h 5128592"/>
              <a:gd name="connsiteX42" fmla="*/ 3066049 w 3526310"/>
              <a:gd name="connsiteY42" fmla="*/ 3319670 h 5128592"/>
              <a:gd name="connsiteX43" fmla="*/ 2966658 w 3526310"/>
              <a:gd name="connsiteY43" fmla="*/ 3279913 h 5128592"/>
              <a:gd name="connsiteX44" fmla="*/ 2847388 w 3526310"/>
              <a:gd name="connsiteY44" fmla="*/ 3210339 h 5128592"/>
              <a:gd name="connsiteX45" fmla="*/ 2688362 w 3526310"/>
              <a:gd name="connsiteY45" fmla="*/ 3130826 h 5128592"/>
              <a:gd name="connsiteX46" fmla="*/ 2598910 w 3526310"/>
              <a:gd name="connsiteY46" fmla="*/ 3081131 h 5128592"/>
              <a:gd name="connsiteX47" fmla="*/ 2360371 w 3526310"/>
              <a:gd name="connsiteY47" fmla="*/ 2882348 h 5128592"/>
              <a:gd name="connsiteX48" fmla="*/ 2241101 w 3526310"/>
              <a:gd name="connsiteY48" fmla="*/ 2703444 h 5128592"/>
              <a:gd name="connsiteX49" fmla="*/ 2161588 w 3526310"/>
              <a:gd name="connsiteY49" fmla="*/ 2474844 h 5128592"/>
              <a:gd name="connsiteX50" fmla="*/ 2151649 w 3526310"/>
              <a:gd name="connsiteY50" fmla="*/ 2325757 h 5128592"/>
              <a:gd name="connsiteX51" fmla="*/ 2141710 w 3526310"/>
              <a:gd name="connsiteY51" fmla="*/ 2206487 h 5128592"/>
              <a:gd name="connsiteX52" fmla="*/ 2131771 w 3526310"/>
              <a:gd name="connsiteY52" fmla="*/ 844826 h 5128592"/>
              <a:gd name="connsiteX53" fmla="*/ 2111892 w 3526310"/>
              <a:gd name="connsiteY53" fmla="*/ 755374 h 5128592"/>
              <a:gd name="connsiteX54" fmla="*/ 2062197 w 3526310"/>
              <a:gd name="connsiteY54" fmla="*/ 685800 h 5128592"/>
              <a:gd name="connsiteX55" fmla="*/ 2012501 w 3526310"/>
              <a:gd name="connsiteY55" fmla="*/ 606287 h 5128592"/>
              <a:gd name="connsiteX56" fmla="*/ 1813718 w 3526310"/>
              <a:gd name="connsiteY56" fmla="*/ 457200 h 5128592"/>
              <a:gd name="connsiteX57" fmla="*/ 1475788 w 3526310"/>
              <a:gd name="connsiteY57" fmla="*/ 238539 h 5128592"/>
              <a:gd name="connsiteX58" fmla="*/ 1187553 w 3526310"/>
              <a:gd name="connsiteY58" fmla="*/ 99392 h 5128592"/>
              <a:gd name="connsiteX59" fmla="*/ 949014 w 3526310"/>
              <a:gd name="connsiteY59" fmla="*/ 39757 h 5128592"/>
              <a:gd name="connsiteX60" fmla="*/ 630962 w 3526310"/>
              <a:gd name="connsiteY60" fmla="*/ 0 h 5128592"/>
              <a:gd name="connsiteX61" fmla="*/ 422240 w 3526310"/>
              <a:gd name="connsiteY61" fmla="*/ 39757 h 5128592"/>
              <a:gd name="connsiteX62" fmla="*/ 233397 w 3526310"/>
              <a:gd name="connsiteY62" fmla="*/ 168966 h 5128592"/>
              <a:gd name="connsiteX63" fmla="*/ 173762 w 3526310"/>
              <a:gd name="connsiteY63" fmla="*/ 258418 h 5128592"/>
              <a:gd name="connsiteX64" fmla="*/ 64431 w 3526310"/>
              <a:gd name="connsiteY64" fmla="*/ 467139 h 5128592"/>
              <a:gd name="connsiteX65" fmla="*/ 14736 w 3526310"/>
              <a:gd name="connsiteY65" fmla="*/ 705679 h 5128592"/>
              <a:gd name="connsiteX66" fmla="*/ 14736 w 3526310"/>
              <a:gd name="connsiteY66" fmla="*/ 1302026 h 5128592"/>
              <a:gd name="connsiteX67" fmla="*/ 64431 w 3526310"/>
              <a:gd name="connsiteY67" fmla="*/ 1431235 h 5128592"/>
              <a:gd name="connsiteX68" fmla="*/ 84310 w 3526310"/>
              <a:gd name="connsiteY68" fmla="*/ 1470992 h 5128592"/>
              <a:gd name="connsiteX69" fmla="*/ 173762 w 3526310"/>
              <a:gd name="connsiteY69" fmla="*/ 1560444 h 5128592"/>
              <a:gd name="connsiteX70" fmla="*/ 203579 w 3526310"/>
              <a:gd name="connsiteY70" fmla="*/ 1590261 h 5128592"/>
              <a:gd name="connsiteX71" fmla="*/ 263214 w 3526310"/>
              <a:gd name="connsiteY71" fmla="*/ 1610139 h 51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6310" h="5128592">
                <a:moveTo>
                  <a:pt x="541510" y="1500809"/>
                </a:moveTo>
                <a:cubicBezTo>
                  <a:pt x="538197" y="1663148"/>
                  <a:pt x="537367" y="1825557"/>
                  <a:pt x="531571" y="1987826"/>
                </a:cubicBezTo>
                <a:cubicBezTo>
                  <a:pt x="530735" y="2011238"/>
                  <a:pt x="523962" y="2034089"/>
                  <a:pt x="521631" y="2057400"/>
                </a:cubicBezTo>
                <a:cubicBezTo>
                  <a:pt x="517333" y="2100383"/>
                  <a:pt x="514387" y="2143496"/>
                  <a:pt x="511692" y="2186609"/>
                </a:cubicBezTo>
                <a:cubicBezTo>
                  <a:pt x="504447" y="2302529"/>
                  <a:pt x="500089" y="2418628"/>
                  <a:pt x="491814" y="2534479"/>
                </a:cubicBezTo>
                <a:cubicBezTo>
                  <a:pt x="488501" y="2580861"/>
                  <a:pt x="487415" y="2627457"/>
                  <a:pt x="481875" y="2673626"/>
                </a:cubicBezTo>
                <a:cubicBezTo>
                  <a:pt x="477462" y="2710403"/>
                  <a:pt x="468623" y="2746513"/>
                  <a:pt x="461997" y="2782957"/>
                </a:cubicBezTo>
                <a:cubicBezTo>
                  <a:pt x="448860" y="3111390"/>
                  <a:pt x="442796" y="3140254"/>
                  <a:pt x="461997" y="3548270"/>
                </a:cubicBezTo>
                <a:cubicBezTo>
                  <a:pt x="469237" y="3702129"/>
                  <a:pt x="480925" y="3839451"/>
                  <a:pt x="511692" y="3985592"/>
                </a:cubicBezTo>
                <a:cubicBezTo>
                  <a:pt x="517320" y="4012326"/>
                  <a:pt x="522932" y="4039187"/>
                  <a:pt x="531571" y="4065105"/>
                </a:cubicBezTo>
                <a:cubicBezTo>
                  <a:pt x="547686" y="4113449"/>
                  <a:pt x="584142" y="4197822"/>
                  <a:pt x="611084" y="4244009"/>
                </a:cubicBezTo>
                <a:cubicBezTo>
                  <a:pt x="619431" y="4258318"/>
                  <a:pt x="632007" y="4269791"/>
                  <a:pt x="640901" y="4283766"/>
                </a:cubicBezTo>
                <a:cubicBezTo>
                  <a:pt x="655241" y="4306301"/>
                  <a:pt x="665454" y="4331378"/>
                  <a:pt x="680658" y="4353339"/>
                </a:cubicBezTo>
                <a:cubicBezTo>
                  <a:pt x="695387" y="4374614"/>
                  <a:pt x="713314" y="4393500"/>
                  <a:pt x="730353" y="4412974"/>
                </a:cubicBezTo>
                <a:cubicBezTo>
                  <a:pt x="736524" y="4420026"/>
                  <a:pt x="744608" y="4425356"/>
                  <a:pt x="750231" y="4432853"/>
                </a:cubicBezTo>
                <a:cubicBezTo>
                  <a:pt x="764565" y="4451965"/>
                  <a:pt x="774440" y="4474348"/>
                  <a:pt x="789988" y="4492487"/>
                </a:cubicBezTo>
                <a:cubicBezTo>
                  <a:pt x="864388" y="4579287"/>
                  <a:pt x="1029809" y="4706716"/>
                  <a:pt x="1098101" y="4750905"/>
                </a:cubicBezTo>
                <a:cubicBezTo>
                  <a:pt x="1304380" y="4884379"/>
                  <a:pt x="1207067" y="4830236"/>
                  <a:pt x="1386336" y="4919870"/>
                </a:cubicBezTo>
                <a:cubicBezTo>
                  <a:pt x="1412840" y="4933122"/>
                  <a:pt x="1437101" y="4952439"/>
                  <a:pt x="1465849" y="4959626"/>
                </a:cubicBezTo>
                <a:cubicBezTo>
                  <a:pt x="1577663" y="4987581"/>
                  <a:pt x="1518177" y="4976787"/>
                  <a:pt x="1644753" y="4989444"/>
                </a:cubicBezTo>
                <a:cubicBezTo>
                  <a:pt x="1681197" y="4999383"/>
                  <a:pt x="1716919" y="5012504"/>
                  <a:pt x="1754084" y="5019261"/>
                </a:cubicBezTo>
                <a:cubicBezTo>
                  <a:pt x="1790087" y="5025807"/>
                  <a:pt x="1827188" y="5024025"/>
                  <a:pt x="1863414" y="5029200"/>
                </a:cubicBezTo>
                <a:cubicBezTo>
                  <a:pt x="1896861" y="5033978"/>
                  <a:pt x="1929328" y="5044514"/>
                  <a:pt x="1962805" y="5049079"/>
                </a:cubicBezTo>
                <a:cubicBezTo>
                  <a:pt x="2002334" y="5054469"/>
                  <a:pt x="2042344" y="5055406"/>
                  <a:pt x="2082075" y="5059018"/>
                </a:cubicBezTo>
                <a:lnTo>
                  <a:pt x="2181466" y="5068957"/>
                </a:lnTo>
                <a:cubicBezTo>
                  <a:pt x="2353036" y="5088020"/>
                  <a:pt x="2168636" y="5066551"/>
                  <a:pt x="2340492" y="5098774"/>
                </a:cubicBezTo>
                <a:cubicBezTo>
                  <a:pt x="2366745" y="5103696"/>
                  <a:pt x="2393477" y="5105592"/>
                  <a:pt x="2420005" y="5108713"/>
                </a:cubicBezTo>
                <a:cubicBezTo>
                  <a:pt x="2583969" y="5128003"/>
                  <a:pt x="2522606" y="5119140"/>
                  <a:pt x="2777814" y="5128592"/>
                </a:cubicBezTo>
                <a:cubicBezTo>
                  <a:pt x="2880518" y="5125279"/>
                  <a:pt x="2983472" y="5126534"/>
                  <a:pt x="3085927" y="5118653"/>
                </a:cubicBezTo>
                <a:cubicBezTo>
                  <a:pt x="3113167" y="5116558"/>
                  <a:pt x="3140154" y="5109118"/>
                  <a:pt x="3165440" y="5098774"/>
                </a:cubicBezTo>
                <a:cubicBezTo>
                  <a:pt x="3213436" y="5079139"/>
                  <a:pt x="3260121" y="5055880"/>
                  <a:pt x="3304588" y="5029200"/>
                </a:cubicBezTo>
                <a:cubicBezTo>
                  <a:pt x="3326776" y="5015887"/>
                  <a:pt x="3345926" y="4997802"/>
                  <a:pt x="3364223" y="4979505"/>
                </a:cubicBezTo>
                <a:cubicBezTo>
                  <a:pt x="3385822" y="4957907"/>
                  <a:pt x="3407669" y="4935833"/>
                  <a:pt x="3423858" y="4909931"/>
                </a:cubicBezTo>
                <a:cubicBezTo>
                  <a:pt x="3441152" y="4882261"/>
                  <a:pt x="3453296" y="4851434"/>
                  <a:pt x="3463614" y="4820479"/>
                </a:cubicBezTo>
                <a:cubicBezTo>
                  <a:pt x="3490007" y="4741298"/>
                  <a:pt x="3499675" y="4663746"/>
                  <a:pt x="3513310" y="4581939"/>
                </a:cubicBezTo>
                <a:cubicBezTo>
                  <a:pt x="3529235" y="4390837"/>
                  <a:pt x="3531999" y="4412493"/>
                  <a:pt x="3513310" y="4144618"/>
                </a:cubicBezTo>
                <a:cubicBezTo>
                  <a:pt x="3506201" y="4042722"/>
                  <a:pt x="3457113" y="3929767"/>
                  <a:pt x="3433797" y="3836505"/>
                </a:cubicBezTo>
                <a:cubicBezTo>
                  <a:pt x="3405316" y="3722585"/>
                  <a:pt x="3413366" y="3736012"/>
                  <a:pt x="3344344" y="3597966"/>
                </a:cubicBezTo>
                <a:cubicBezTo>
                  <a:pt x="3327651" y="3564578"/>
                  <a:pt x="3291990" y="3486901"/>
                  <a:pt x="3264831" y="3448879"/>
                </a:cubicBezTo>
                <a:cubicBezTo>
                  <a:pt x="3252710" y="3431910"/>
                  <a:pt x="3232095" y="3419721"/>
                  <a:pt x="3215136" y="3409122"/>
                </a:cubicBezTo>
                <a:cubicBezTo>
                  <a:pt x="3165221" y="3377925"/>
                  <a:pt x="3173143" y="3383156"/>
                  <a:pt x="3125684" y="3359426"/>
                </a:cubicBezTo>
                <a:cubicBezTo>
                  <a:pt x="3119058" y="3349487"/>
                  <a:pt x="3115744" y="3336235"/>
                  <a:pt x="3105805" y="3329609"/>
                </a:cubicBezTo>
                <a:cubicBezTo>
                  <a:pt x="3094439" y="3322032"/>
                  <a:pt x="3078913" y="3324264"/>
                  <a:pt x="3066049" y="3319670"/>
                </a:cubicBezTo>
                <a:cubicBezTo>
                  <a:pt x="3032445" y="3307669"/>
                  <a:pt x="2997480" y="3297892"/>
                  <a:pt x="2966658" y="3279913"/>
                </a:cubicBezTo>
                <a:cubicBezTo>
                  <a:pt x="2926901" y="3256722"/>
                  <a:pt x="2888555" y="3230923"/>
                  <a:pt x="2847388" y="3210339"/>
                </a:cubicBezTo>
                <a:cubicBezTo>
                  <a:pt x="2794379" y="3183835"/>
                  <a:pt x="2740169" y="3159608"/>
                  <a:pt x="2688362" y="3130826"/>
                </a:cubicBezTo>
                <a:cubicBezTo>
                  <a:pt x="2658545" y="3114261"/>
                  <a:pt x="2626955" y="3100547"/>
                  <a:pt x="2598910" y="3081131"/>
                </a:cubicBezTo>
                <a:cubicBezTo>
                  <a:pt x="2520740" y="3027013"/>
                  <a:pt x="2426029" y="2958108"/>
                  <a:pt x="2360371" y="2882348"/>
                </a:cubicBezTo>
                <a:cubicBezTo>
                  <a:pt x="2321024" y="2836947"/>
                  <a:pt x="2267088" y="2755417"/>
                  <a:pt x="2241101" y="2703444"/>
                </a:cubicBezTo>
                <a:cubicBezTo>
                  <a:pt x="2192290" y="2605822"/>
                  <a:pt x="2189219" y="2576158"/>
                  <a:pt x="2161588" y="2474844"/>
                </a:cubicBezTo>
                <a:cubicBezTo>
                  <a:pt x="2158275" y="2425148"/>
                  <a:pt x="2155328" y="2375427"/>
                  <a:pt x="2151649" y="2325757"/>
                </a:cubicBezTo>
                <a:cubicBezTo>
                  <a:pt x="2148702" y="2285972"/>
                  <a:pt x="2142245" y="2246378"/>
                  <a:pt x="2141710" y="2206487"/>
                </a:cubicBezTo>
                <a:cubicBezTo>
                  <a:pt x="2135618" y="1752629"/>
                  <a:pt x="2141096" y="1298629"/>
                  <a:pt x="2131771" y="844826"/>
                </a:cubicBezTo>
                <a:cubicBezTo>
                  <a:pt x="2131143" y="814288"/>
                  <a:pt x="2124135" y="783358"/>
                  <a:pt x="2111892" y="755374"/>
                </a:cubicBezTo>
                <a:cubicBezTo>
                  <a:pt x="2100469" y="729264"/>
                  <a:pt x="2078006" y="709513"/>
                  <a:pt x="2062197" y="685800"/>
                </a:cubicBezTo>
                <a:cubicBezTo>
                  <a:pt x="2044860" y="659794"/>
                  <a:pt x="2032971" y="629906"/>
                  <a:pt x="2012501" y="606287"/>
                </a:cubicBezTo>
                <a:cubicBezTo>
                  <a:pt x="1959060" y="544624"/>
                  <a:pt x="1878132" y="502827"/>
                  <a:pt x="1813718" y="457200"/>
                </a:cubicBezTo>
                <a:cubicBezTo>
                  <a:pt x="1665758" y="352395"/>
                  <a:pt x="1670728" y="332648"/>
                  <a:pt x="1475788" y="238539"/>
                </a:cubicBezTo>
                <a:cubicBezTo>
                  <a:pt x="1379710" y="192157"/>
                  <a:pt x="1291056" y="125268"/>
                  <a:pt x="1187553" y="99392"/>
                </a:cubicBezTo>
                <a:cubicBezTo>
                  <a:pt x="1108040" y="79514"/>
                  <a:pt x="1029383" y="55831"/>
                  <a:pt x="949014" y="39757"/>
                </a:cubicBezTo>
                <a:cubicBezTo>
                  <a:pt x="832367" y="16427"/>
                  <a:pt x="743480" y="10229"/>
                  <a:pt x="630962" y="0"/>
                </a:cubicBezTo>
                <a:cubicBezTo>
                  <a:pt x="561388" y="13252"/>
                  <a:pt x="489841" y="18632"/>
                  <a:pt x="422240" y="39757"/>
                </a:cubicBezTo>
                <a:cubicBezTo>
                  <a:pt x="363451" y="58129"/>
                  <a:pt x="275043" y="121370"/>
                  <a:pt x="233397" y="168966"/>
                </a:cubicBezTo>
                <a:cubicBezTo>
                  <a:pt x="209799" y="195935"/>
                  <a:pt x="192898" y="228119"/>
                  <a:pt x="173762" y="258418"/>
                </a:cubicBezTo>
                <a:cubicBezTo>
                  <a:pt x="131837" y="324799"/>
                  <a:pt x="90426" y="392404"/>
                  <a:pt x="64431" y="467139"/>
                </a:cubicBezTo>
                <a:cubicBezTo>
                  <a:pt x="39092" y="539988"/>
                  <a:pt x="27332" y="630100"/>
                  <a:pt x="14736" y="705679"/>
                </a:cubicBezTo>
                <a:cubicBezTo>
                  <a:pt x="2124" y="920083"/>
                  <a:pt x="-10898" y="1062768"/>
                  <a:pt x="14736" y="1302026"/>
                </a:cubicBezTo>
                <a:cubicBezTo>
                  <a:pt x="19652" y="1347909"/>
                  <a:pt x="43794" y="1389962"/>
                  <a:pt x="64431" y="1431235"/>
                </a:cubicBezTo>
                <a:cubicBezTo>
                  <a:pt x="71057" y="1444487"/>
                  <a:pt x="74739" y="1459681"/>
                  <a:pt x="84310" y="1470992"/>
                </a:cubicBezTo>
                <a:cubicBezTo>
                  <a:pt x="111548" y="1503182"/>
                  <a:pt x="143945" y="1530627"/>
                  <a:pt x="173762" y="1560444"/>
                </a:cubicBezTo>
                <a:cubicBezTo>
                  <a:pt x="183701" y="1570383"/>
                  <a:pt x="190244" y="1585816"/>
                  <a:pt x="203579" y="1590261"/>
                </a:cubicBezTo>
                <a:lnTo>
                  <a:pt x="263214" y="1610139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D152A4C0-DA06-6C80-0C15-86C1EF8BBF33}"/>
              </a:ext>
            </a:extLst>
          </p:cNvPr>
          <p:cNvSpPr/>
          <p:nvPr/>
        </p:nvSpPr>
        <p:spPr>
          <a:xfrm>
            <a:off x="1669774" y="387626"/>
            <a:ext cx="8497956" cy="5724939"/>
          </a:xfrm>
          <a:custGeom>
            <a:avLst/>
            <a:gdLst>
              <a:gd name="connsiteX0" fmla="*/ 397565 w 8497956"/>
              <a:gd name="connsiteY0" fmla="*/ 2087217 h 5724939"/>
              <a:gd name="connsiteX1" fmla="*/ 417443 w 8497956"/>
              <a:gd name="connsiteY1" fmla="*/ 2365513 h 5724939"/>
              <a:gd name="connsiteX2" fmla="*/ 437322 w 8497956"/>
              <a:gd name="connsiteY2" fmla="*/ 2723322 h 5724939"/>
              <a:gd name="connsiteX3" fmla="*/ 457200 w 8497956"/>
              <a:gd name="connsiteY3" fmla="*/ 2822713 h 5724939"/>
              <a:gd name="connsiteX4" fmla="*/ 487017 w 8497956"/>
              <a:gd name="connsiteY4" fmla="*/ 3309731 h 5724939"/>
              <a:gd name="connsiteX5" fmla="*/ 506896 w 8497956"/>
              <a:gd name="connsiteY5" fmla="*/ 3458817 h 5724939"/>
              <a:gd name="connsiteX6" fmla="*/ 516835 w 8497956"/>
              <a:gd name="connsiteY6" fmla="*/ 3548270 h 5724939"/>
              <a:gd name="connsiteX7" fmla="*/ 586409 w 8497956"/>
              <a:gd name="connsiteY7" fmla="*/ 3786809 h 5724939"/>
              <a:gd name="connsiteX8" fmla="*/ 626165 w 8497956"/>
              <a:gd name="connsiteY8" fmla="*/ 3945835 h 5724939"/>
              <a:gd name="connsiteX9" fmla="*/ 715617 w 8497956"/>
              <a:gd name="connsiteY9" fmla="*/ 4194313 h 5724939"/>
              <a:gd name="connsiteX10" fmla="*/ 795130 w 8497956"/>
              <a:gd name="connsiteY10" fmla="*/ 4462670 h 5724939"/>
              <a:gd name="connsiteX11" fmla="*/ 824948 w 8497956"/>
              <a:gd name="connsiteY11" fmla="*/ 4542183 h 5724939"/>
              <a:gd name="connsiteX12" fmla="*/ 854765 w 8497956"/>
              <a:gd name="connsiteY12" fmla="*/ 4591878 h 5724939"/>
              <a:gd name="connsiteX13" fmla="*/ 894522 w 8497956"/>
              <a:gd name="connsiteY13" fmla="*/ 4701209 h 5724939"/>
              <a:gd name="connsiteX14" fmla="*/ 993913 w 8497956"/>
              <a:gd name="connsiteY14" fmla="*/ 4850296 h 5724939"/>
              <a:gd name="connsiteX15" fmla="*/ 1113183 w 8497956"/>
              <a:gd name="connsiteY15" fmla="*/ 4949687 h 5724939"/>
              <a:gd name="connsiteX16" fmla="*/ 1172817 w 8497956"/>
              <a:gd name="connsiteY16" fmla="*/ 4999383 h 5724939"/>
              <a:gd name="connsiteX17" fmla="*/ 1242391 w 8497956"/>
              <a:gd name="connsiteY17" fmla="*/ 5039139 h 5724939"/>
              <a:gd name="connsiteX18" fmla="*/ 1550504 w 8497956"/>
              <a:gd name="connsiteY18" fmla="*/ 5227983 h 5724939"/>
              <a:gd name="connsiteX19" fmla="*/ 1908313 w 8497956"/>
              <a:gd name="connsiteY19" fmla="*/ 5387009 h 5724939"/>
              <a:gd name="connsiteX20" fmla="*/ 2226365 w 8497956"/>
              <a:gd name="connsiteY20" fmla="*/ 5476461 h 5724939"/>
              <a:gd name="connsiteX21" fmla="*/ 2405269 w 8497956"/>
              <a:gd name="connsiteY21" fmla="*/ 5526157 h 5724939"/>
              <a:gd name="connsiteX22" fmla="*/ 2544417 w 8497956"/>
              <a:gd name="connsiteY22" fmla="*/ 5565913 h 5724939"/>
              <a:gd name="connsiteX23" fmla="*/ 2713383 w 8497956"/>
              <a:gd name="connsiteY23" fmla="*/ 5595731 h 5724939"/>
              <a:gd name="connsiteX24" fmla="*/ 2773017 w 8497956"/>
              <a:gd name="connsiteY24" fmla="*/ 5605670 h 5724939"/>
              <a:gd name="connsiteX25" fmla="*/ 3250096 w 8497956"/>
              <a:gd name="connsiteY25" fmla="*/ 5635487 h 5724939"/>
              <a:gd name="connsiteX26" fmla="*/ 3448878 w 8497956"/>
              <a:gd name="connsiteY26" fmla="*/ 5645426 h 5724939"/>
              <a:gd name="connsiteX27" fmla="*/ 3538330 w 8497956"/>
              <a:gd name="connsiteY27" fmla="*/ 5655365 h 5724939"/>
              <a:gd name="connsiteX28" fmla="*/ 3916017 w 8497956"/>
              <a:gd name="connsiteY28" fmla="*/ 5675244 h 5724939"/>
              <a:gd name="connsiteX29" fmla="*/ 4045226 w 8497956"/>
              <a:gd name="connsiteY29" fmla="*/ 5695122 h 5724939"/>
              <a:gd name="connsiteX30" fmla="*/ 4393096 w 8497956"/>
              <a:gd name="connsiteY30" fmla="*/ 5724939 h 5724939"/>
              <a:gd name="connsiteX31" fmla="*/ 5347252 w 8497956"/>
              <a:gd name="connsiteY31" fmla="*/ 5715000 h 5724939"/>
              <a:gd name="connsiteX32" fmla="*/ 5456583 w 8497956"/>
              <a:gd name="connsiteY32" fmla="*/ 5665304 h 5724939"/>
              <a:gd name="connsiteX33" fmla="*/ 5516217 w 8497956"/>
              <a:gd name="connsiteY33" fmla="*/ 5605670 h 5724939"/>
              <a:gd name="connsiteX34" fmla="*/ 5615609 w 8497956"/>
              <a:gd name="connsiteY34" fmla="*/ 5426765 h 5724939"/>
              <a:gd name="connsiteX35" fmla="*/ 5665304 w 8497956"/>
              <a:gd name="connsiteY35" fmla="*/ 5247861 h 5724939"/>
              <a:gd name="connsiteX36" fmla="*/ 5685183 w 8497956"/>
              <a:gd name="connsiteY36" fmla="*/ 5188226 h 5724939"/>
              <a:gd name="connsiteX37" fmla="*/ 5715000 w 8497956"/>
              <a:gd name="connsiteY37" fmla="*/ 5108713 h 5724939"/>
              <a:gd name="connsiteX38" fmla="*/ 5764696 w 8497956"/>
              <a:gd name="connsiteY38" fmla="*/ 4939748 h 5724939"/>
              <a:gd name="connsiteX39" fmla="*/ 5794513 w 8497956"/>
              <a:gd name="connsiteY39" fmla="*/ 4870174 h 5724939"/>
              <a:gd name="connsiteX40" fmla="*/ 5844209 w 8497956"/>
              <a:gd name="connsiteY40" fmla="*/ 4681331 h 5724939"/>
              <a:gd name="connsiteX41" fmla="*/ 5864087 w 8497956"/>
              <a:gd name="connsiteY41" fmla="*/ 4621696 h 5724939"/>
              <a:gd name="connsiteX42" fmla="*/ 5963478 w 8497956"/>
              <a:gd name="connsiteY42" fmla="*/ 4373217 h 5724939"/>
              <a:gd name="connsiteX43" fmla="*/ 6023113 w 8497956"/>
              <a:gd name="connsiteY43" fmla="*/ 4253948 h 5724939"/>
              <a:gd name="connsiteX44" fmla="*/ 6062869 w 8497956"/>
              <a:gd name="connsiteY44" fmla="*/ 4224131 h 5724939"/>
              <a:gd name="connsiteX45" fmla="*/ 6251713 w 8497956"/>
              <a:gd name="connsiteY45" fmla="*/ 4184374 h 5724939"/>
              <a:gd name="connsiteX46" fmla="*/ 6559826 w 8497956"/>
              <a:gd name="connsiteY46" fmla="*/ 4214191 h 5724939"/>
              <a:gd name="connsiteX47" fmla="*/ 6639339 w 8497956"/>
              <a:gd name="connsiteY47" fmla="*/ 4253948 h 5724939"/>
              <a:gd name="connsiteX48" fmla="*/ 6778487 w 8497956"/>
              <a:gd name="connsiteY48" fmla="*/ 4353339 h 5724939"/>
              <a:gd name="connsiteX49" fmla="*/ 6858000 w 8497956"/>
              <a:gd name="connsiteY49" fmla="*/ 4512365 h 5724939"/>
              <a:gd name="connsiteX50" fmla="*/ 6887817 w 8497956"/>
              <a:gd name="connsiteY50" fmla="*/ 4641574 h 5724939"/>
              <a:gd name="connsiteX51" fmla="*/ 6907696 w 8497956"/>
              <a:gd name="connsiteY51" fmla="*/ 4740965 h 5724939"/>
              <a:gd name="connsiteX52" fmla="*/ 6937513 w 8497956"/>
              <a:gd name="connsiteY52" fmla="*/ 4810539 h 5724939"/>
              <a:gd name="connsiteX53" fmla="*/ 6957391 w 8497956"/>
              <a:gd name="connsiteY53" fmla="*/ 4870174 h 5724939"/>
              <a:gd name="connsiteX54" fmla="*/ 6987209 w 8497956"/>
              <a:gd name="connsiteY54" fmla="*/ 4909931 h 5724939"/>
              <a:gd name="connsiteX55" fmla="*/ 7017026 w 8497956"/>
              <a:gd name="connsiteY55" fmla="*/ 4959626 h 5724939"/>
              <a:gd name="connsiteX56" fmla="*/ 7185991 w 8497956"/>
              <a:gd name="connsiteY56" fmla="*/ 5078896 h 5724939"/>
              <a:gd name="connsiteX57" fmla="*/ 7364896 w 8497956"/>
              <a:gd name="connsiteY57" fmla="*/ 5168348 h 5724939"/>
              <a:gd name="connsiteX58" fmla="*/ 7543800 w 8497956"/>
              <a:gd name="connsiteY58" fmla="*/ 5237922 h 5724939"/>
              <a:gd name="connsiteX59" fmla="*/ 7603435 w 8497956"/>
              <a:gd name="connsiteY59" fmla="*/ 5277678 h 5724939"/>
              <a:gd name="connsiteX60" fmla="*/ 7772400 w 8497956"/>
              <a:gd name="connsiteY60" fmla="*/ 5307496 h 5724939"/>
              <a:gd name="connsiteX61" fmla="*/ 8020878 w 8497956"/>
              <a:gd name="connsiteY61" fmla="*/ 5227983 h 5724939"/>
              <a:gd name="connsiteX62" fmla="*/ 8179904 w 8497956"/>
              <a:gd name="connsiteY62" fmla="*/ 5039139 h 5724939"/>
              <a:gd name="connsiteX63" fmla="*/ 8249478 w 8497956"/>
              <a:gd name="connsiteY63" fmla="*/ 4830417 h 5724939"/>
              <a:gd name="connsiteX64" fmla="*/ 8319052 w 8497956"/>
              <a:gd name="connsiteY64" fmla="*/ 4572000 h 5724939"/>
              <a:gd name="connsiteX65" fmla="*/ 8338930 w 8497956"/>
              <a:gd name="connsiteY65" fmla="*/ 4393096 h 5724939"/>
              <a:gd name="connsiteX66" fmla="*/ 8368748 w 8497956"/>
              <a:gd name="connsiteY66" fmla="*/ 4244009 h 5724939"/>
              <a:gd name="connsiteX67" fmla="*/ 8388626 w 8497956"/>
              <a:gd name="connsiteY67" fmla="*/ 4045226 h 5724939"/>
              <a:gd name="connsiteX68" fmla="*/ 8418443 w 8497956"/>
              <a:gd name="connsiteY68" fmla="*/ 3876261 h 5724939"/>
              <a:gd name="connsiteX69" fmla="*/ 8448261 w 8497956"/>
              <a:gd name="connsiteY69" fmla="*/ 3687417 h 5724939"/>
              <a:gd name="connsiteX70" fmla="*/ 8458200 w 8497956"/>
              <a:gd name="connsiteY70" fmla="*/ 3528391 h 5724939"/>
              <a:gd name="connsiteX71" fmla="*/ 8478078 w 8497956"/>
              <a:gd name="connsiteY71" fmla="*/ 3349487 h 5724939"/>
              <a:gd name="connsiteX72" fmla="*/ 8497956 w 8497956"/>
              <a:gd name="connsiteY72" fmla="*/ 2812774 h 5724939"/>
              <a:gd name="connsiteX73" fmla="*/ 8398565 w 8497956"/>
              <a:gd name="connsiteY73" fmla="*/ 1620078 h 5724939"/>
              <a:gd name="connsiteX74" fmla="*/ 8319052 w 8497956"/>
              <a:gd name="connsiteY74" fmla="*/ 1311965 h 5724939"/>
              <a:gd name="connsiteX75" fmla="*/ 8229600 w 8497956"/>
              <a:gd name="connsiteY75" fmla="*/ 1043609 h 5724939"/>
              <a:gd name="connsiteX76" fmla="*/ 8100391 w 8497956"/>
              <a:gd name="connsiteY76" fmla="*/ 815009 h 5724939"/>
              <a:gd name="connsiteX77" fmla="*/ 7822096 w 8497956"/>
              <a:gd name="connsiteY77" fmla="*/ 417444 h 5724939"/>
              <a:gd name="connsiteX78" fmla="*/ 7682948 w 8497956"/>
              <a:gd name="connsiteY78" fmla="*/ 308113 h 5724939"/>
              <a:gd name="connsiteX79" fmla="*/ 7494104 w 8497956"/>
              <a:gd name="connsiteY79" fmla="*/ 258417 h 5724939"/>
              <a:gd name="connsiteX80" fmla="*/ 7116417 w 8497956"/>
              <a:gd name="connsiteY80" fmla="*/ 248478 h 5724939"/>
              <a:gd name="connsiteX81" fmla="*/ 6798365 w 8497956"/>
              <a:gd name="connsiteY81" fmla="*/ 218661 h 5724939"/>
              <a:gd name="connsiteX82" fmla="*/ 6072809 w 8497956"/>
              <a:gd name="connsiteY82" fmla="*/ 99391 h 5724939"/>
              <a:gd name="connsiteX83" fmla="*/ 5516217 w 8497956"/>
              <a:gd name="connsiteY83" fmla="*/ 69574 h 5724939"/>
              <a:gd name="connsiteX84" fmla="*/ 4144617 w 8497956"/>
              <a:gd name="connsiteY84" fmla="*/ 39757 h 5724939"/>
              <a:gd name="connsiteX85" fmla="*/ 3309730 w 8497956"/>
              <a:gd name="connsiteY85" fmla="*/ 19878 h 5724939"/>
              <a:gd name="connsiteX86" fmla="*/ 2872409 w 8497956"/>
              <a:gd name="connsiteY86" fmla="*/ 39757 h 5724939"/>
              <a:gd name="connsiteX87" fmla="*/ 2782956 w 8497956"/>
              <a:gd name="connsiteY87" fmla="*/ 79513 h 5724939"/>
              <a:gd name="connsiteX88" fmla="*/ 2693504 w 8497956"/>
              <a:gd name="connsiteY88" fmla="*/ 159026 h 5724939"/>
              <a:gd name="connsiteX89" fmla="*/ 2643809 w 8497956"/>
              <a:gd name="connsiteY89" fmla="*/ 268357 h 5724939"/>
              <a:gd name="connsiteX90" fmla="*/ 2623930 w 8497956"/>
              <a:gd name="connsiteY90" fmla="*/ 357809 h 5724939"/>
              <a:gd name="connsiteX91" fmla="*/ 2613991 w 8497956"/>
              <a:gd name="connsiteY91" fmla="*/ 556591 h 5724939"/>
              <a:gd name="connsiteX92" fmla="*/ 2574235 w 8497956"/>
              <a:gd name="connsiteY92" fmla="*/ 655983 h 5724939"/>
              <a:gd name="connsiteX93" fmla="*/ 2544417 w 8497956"/>
              <a:gd name="connsiteY93" fmla="*/ 675861 h 5724939"/>
              <a:gd name="connsiteX94" fmla="*/ 2504661 w 8497956"/>
              <a:gd name="connsiteY94" fmla="*/ 695739 h 5724939"/>
              <a:gd name="connsiteX95" fmla="*/ 2454965 w 8497956"/>
              <a:gd name="connsiteY95" fmla="*/ 705678 h 5724939"/>
              <a:gd name="connsiteX96" fmla="*/ 2415209 w 8497956"/>
              <a:gd name="connsiteY96" fmla="*/ 715617 h 5724939"/>
              <a:gd name="connsiteX97" fmla="*/ 2256183 w 8497956"/>
              <a:gd name="connsiteY97" fmla="*/ 695739 h 5724939"/>
              <a:gd name="connsiteX98" fmla="*/ 1997765 w 8497956"/>
              <a:gd name="connsiteY98" fmla="*/ 536713 h 5724939"/>
              <a:gd name="connsiteX99" fmla="*/ 1361661 w 8497956"/>
              <a:gd name="connsiteY99" fmla="*/ 49696 h 5724939"/>
              <a:gd name="connsiteX100" fmla="*/ 1262269 w 8497956"/>
              <a:gd name="connsiteY100" fmla="*/ 9939 h 5724939"/>
              <a:gd name="connsiteX101" fmla="*/ 1133061 w 8497956"/>
              <a:gd name="connsiteY101" fmla="*/ 0 h 5724939"/>
              <a:gd name="connsiteX102" fmla="*/ 844826 w 8497956"/>
              <a:gd name="connsiteY102" fmla="*/ 39757 h 5724939"/>
              <a:gd name="connsiteX103" fmla="*/ 755374 w 8497956"/>
              <a:gd name="connsiteY103" fmla="*/ 99391 h 5724939"/>
              <a:gd name="connsiteX104" fmla="*/ 556591 w 8497956"/>
              <a:gd name="connsiteY104" fmla="*/ 308113 h 5724939"/>
              <a:gd name="connsiteX105" fmla="*/ 496956 w 8497956"/>
              <a:gd name="connsiteY105" fmla="*/ 377687 h 5724939"/>
              <a:gd name="connsiteX106" fmla="*/ 347869 w 8497956"/>
              <a:gd name="connsiteY106" fmla="*/ 526774 h 5724939"/>
              <a:gd name="connsiteX107" fmla="*/ 208722 w 8497956"/>
              <a:gd name="connsiteY107" fmla="*/ 705678 h 5724939"/>
              <a:gd name="connsiteX108" fmla="*/ 89452 w 8497956"/>
              <a:gd name="connsiteY108" fmla="*/ 924339 h 5724939"/>
              <a:gd name="connsiteX109" fmla="*/ 49696 w 8497956"/>
              <a:gd name="connsiteY109" fmla="*/ 1013791 h 5724939"/>
              <a:gd name="connsiteX110" fmla="*/ 19878 w 8497956"/>
              <a:gd name="connsiteY110" fmla="*/ 1133061 h 5724939"/>
              <a:gd name="connsiteX111" fmla="*/ 0 w 8497956"/>
              <a:gd name="connsiteY111" fmla="*/ 1391478 h 5724939"/>
              <a:gd name="connsiteX112" fmla="*/ 9939 w 8497956"/>
              <a:gd name="connsiteY112" fmla="*/ 1699591 h 5724939"/>
              <a:gd name="connsiteX113" fmla="*/ 29817 w 8497956"/>
              <a:gd name="connsiteY113" fmla="*/ 1808922 h 5724939"/>
              <a:gd name="connsiteX114" fmla="*/ 69574 w 8497956"/>
              <a:gd name="connsiteY114" fmla="*/ 1938131 h 5724939"/>
              <a:gd name="connsiteX115" fmla="*/ 89452 w 8497956"/>
              <a:gd name="connsiteY115" fmla="*/ 1977887 h 5724939"/>
              <a:gd name="connsiteX116" fmla="*/ 109330 w 8497956"/>
              <a:gd name="connsiteY116" fmla="*/ 2017644 h 572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497956" h="5724939">
                <a:moveTo>
                  <a:pt x="397565" y="2087217"/>
                </a:moveTo>
                <a:cubicBezTo>
                  <a:pt x="419242" y="2217281"/>
                  <a:pt x="407519" y="2132298"/>
                  <a:pt x="417443" y="2365513"/>
                </a:cubicBezTo>
                <a:cubicBezTo>
                  <a:pt x="420302" y="2432691"/>
                  <a:pt x="423650" y="2627619"/>
                  <a:pt x="437322" y="2723322"/>
                </a:cubicBezTo>
                <a:cubicBezTo>
                  <a:pt x="442100" y="2756769"/>
                  <a:pt x="450574" y="2789583"/>
                  <a:pt x="457200" y="2822713"/>
                </a:cubicBezTo>
                <a:cubicBezTo>
                  <a:pt x="465992" y="3024937"/>
                  <a:pt x="466839" y="3102908"/>
                  <a:pt x="487017" y="3309731"/>
                </a:cubicBezTo>
                <a:cubicBezTo>
                  <a:pt x="491885" y="3359629"/>
                  <a:pt x="500677" y="3409069"/>
                  <a:pt x="506896" y="3458817"/>
                </a:cubicBezTo>
                <a:cubicBezTo>
                  <a:pt x="510617" y="3488586"/>
                  <a:pt x="509767" y="3519113"/>
                  <a:pt x="516835" y="3548270"/>
                </a:cubicBezTo>
                <a:cubicBezTo>
                  <a:pt x="536349" y="3628765"/>
                  <a:pt x="566321" y="3706456"/>
                  <a:pt x="586409" y="3786809"/>
                </a:cubicBezTo>
                <a:cubicBezTo>
                  <a:pt x="599661" y="3839818"/>
                  <a:pt x="609867" y="3893682"/>
                  <a:pt x="626165" y="3945835"/>
                </a:cubicBezTo>
                <a:cubicBezTo>
                  <a:pt x="764661" y="4389024"/>
                  <a:pt x="630243" y="3909731"/>
                  <a:pt x="715617" y="4194313"/>
                </a:cubicBezTo>
                <a:cubicBezTo>
                  <a:pt x="723507" y="4220614"/>
                  <a:pt x="769022" y="4393050"/>
                  <a:pt x="795130" y="4462670"/>
                </a:cubicBezTo>
                <a:cubicBezTo>
                  <a:pt x="805069" y="4489174"/>
                  <a:pt x="813086" y="4516482"/>
                  <a:pt x="824948" y="4542183"/>
                </a:cubicBezTo>
                <a:cubicBezTo>
                  <a:pt x="833043" y="4559723"/>
                  <a:pt x="846771" y="4574292"/>
                  <a:pt x="854765" y="4591878"/>
                </a:cubicBezTo>
                <a:cubicBezTo>
                  <a:pt x="901163" y="4693955"/>
                  <a:pt x="849083" y="4610332"/>
                  <a:pt x="894522" y="4701209"/>
                </a:cubicBezTo>
                <a:cubicBezTo>
                  <a:pt x="922250" y="4756666"/>
                  <a:pt x="953558" y="4802604"/>
                  <a:pt x="993913" y="4850296"/>
                </a:cubicBezTo>
                <a:cubicBezTo>
                  <a:pt x="1042682" y="4907932"/>
                  <a:pt x="1050190" y="4901231"/>
                  <a:pt x="1113183" y="4949687"/>
                </a:cubicBezTo>
                <a:cubicBezTo>
                  <a:pt x="1133693" y="4965464"/>
                  <a:pt x="1151542" y="4984654"/>
                  <a:pt x="1172817" y="4999383"/>
                </a:cubicBezTo>
                <a:cubicBezTo>
                  <a:pt x="1194778" y="5014587"/>
                  <a:pt x="1219741" y="5024982"/>
                  <a:pt x="1242391" y="5039139"/>
                </a:cubicBezTo>
                <a:cubicBezTo>
                  <a:pt x="1485180" y="5190882"/>
                  <a:pt x="1330038" y="5104523"/>
                  <a:pt x="1550504" y="5227983"/>
                </a:cubicBezTo>
                <a:cubicBezTo>
                  <a:pt x="1669467" y="5294602"/>
                  <a:pt x="1768884" y="5348983"/>
                  <a:pt x="1908313" y="5387009"/>
                </a:cubicBezTo>
                <a:cubicBezTo>
                  <a:pt x="1975776" y="5405408"/>
                  <a:pt x="2195240" y="5464789"/>
                  <a:pt x="2226365" y="5476461"/>
                </a:cubicBezTo>
                <a:cubicBezTo>
                  <a:pt x="2380120" y="5534118"/>
                  <a:pt x="2227267" y="5481656"/>
                  <a:pt x="2405269" y="5526157"/>
                </a:cubicBezTo>
                <a:cubicBezTo>
                  <a:pt x="2452067" y="5537857"/>
                  <a:pt x="2497363" y="5555288"/>
                  <a:pt x="2544417" y="5565913"/>
                </a:cubicBezTo>
                <a:cubicBezTo>
                  <a:pt x="2600205" y="5578510"/>
                  <a:pt x="2657037" y="5585931"/>
                  <a:pt x="2713383" y="5595731"/>
                </a:cubicBezTo>
                <a:lnTo>
                  <a:pt x="2773017" y="5605670"/>
                </a:lnTo>
                <a:cubicBezTo>
                  <a:pt x="2944028" y="5691173"/>
                  <a:pt x="2789741" y="5621101"/>
                  <a:pt x="3250096" y="5635487"/>
                </a:cubicBezTo>
                <a:cubicBezTo>
                  <a:pt x="3316407" y="5637559"/>
                  <a:pt x="3382617" y="5642113"/>
                  <a:pt x="3448878" y="5645426"/>
                </a:cubicBezTo>
                <a:cubicBezTo>
                  <a:pt x="3478695" y="5648739"/>
                  <a:pt x="3508381" y="5653603"/>
                  <a:pt x="3538330" y="5655365"/>
                </a:cubicBezTo>
                <a:cubicBezTo>
                  <a:pt x="3776294" y="5669363"/>
                  <a:pt x="3732133" y="5657730"/>
                  <a:pt x="3916017" y="5675244"/>
                </a:cubicBezTo>
                <a:cubicBezTo>
                  <a:pt x="4168069" y="5699250"/>
                  <a:pt x="3870816" y="5672373"/>
                  <a:pt x="4045226" y="5695122"/>
                </a:cubicBezTo>
                <a:cubicBezTo>
                  <a:pt x="4216798" y="5717501"/>
                  <a:pt x="4223852" y="5714984"/>
                  <a:pt x="4393096" y="5724939"/>
                </a:cubicBezTo>
                <a:lnTo>
                  <a:pt x="5347252" y="5715000"/>
                </a:lnTo>
                <a:cubicBezTo>
                  <a:pt x="5360366" y="5714610"/>
                  <a:pt x="5452265" y="5668543"/>
                  <a:pt x="5456583" y="5665304"/>
                </a:cubicBezTo>
                <a:cubicBezTo>
                  <a:pt x="5479072" y="5648437"/>
                  <a:pt x="5497307" y="5626471"/>
                  <a:pt x="5516217" y="5605670"/>
                </a:cubicBezTo>
                <a:cubicBezTo>
                  <a:pt x="5567929" y="5548787"/>
                  <a:pt x="5586613" y="5508480"/>
                  <a:pt x="5615609" y="5426765"/>
                </a:cubicBezTo>
                <a:cubicBezTo>
                  <a:pt x="5636306" y="5368436"/>
                  <a:pt x="5645731" y="5306577"/>
                  <a:pt x="5665304" y="5247861"/>
                </a:cubicBezTo>
                <a:cubicBezTo>
                  <a:pt x="5671930" y="5227983"/>
                  <a:pt x="5678135" y="5207959"/>
                  <a:pt x="5685183" y="5188226"/>
                </a:cubicBezTo>
                <a:cubicBezTo>
                  <a:pt x="5694704" y="5161569"/>
                  <a:pt x="5706373" y="5135673"/>
                  <a:pt x="5715000" y="5108713"/>
                </a:cubicBezTo>
                <a:cubicBezTo>
                  <a:pt x="5732893" y="5052799"/>
                  <a:pt x="5741570" y="4993709"/>
                  <a:pt x="5764696" y="4939748"/>
                </a:cubicBezTo>
                <a:cubicBezTo>
                  <a:pt x="5774635" y="4916557"/>
                  <a:pt x="5787093" y="4894290"/>
                  <a:pt x="5794513" y="4870174"/>
                </a:cubicBezTo>
                <a:cubicBezTo>
                  <a:pt x="5813655" y="4807962"/>
                  <a:pt x="5823626" y="4743082"/>
                  <a:pt x="5844209" y="4681331"/>
                </a:cubicBezTo>
                <a:cubicBezTo>
                  <a:pt x="5850835" y="4661453"/>
                  <a:pt x="5857986" y="4641742"/>
                  <a:pt x="5864087" y="4621696"/>
                </a:cubicBezTo>
                <a:cubicBezTo>
                  <a:pt x="5956926" y="4316653"/>
                  <a:pt x="5864395" y="4558998"/>
                  <a:pt x="5963478" y="4373217"/>
                </a:cubicBezTo>
                <a:cubicBezTo>
                  <a:pt x="5984339" y="4334103"/>
                  <a:pt x="5993000" y="4288364"/>
                  <a:pt x="6023113" y="4253948"/>
                </a:cubicBezTo>
                <a:cubicBezTo>
                  <a:pt x="6034021" y="4241481"/>
                  <a:pt x="6048053" y="4231539"/>
                  <a:pt x="6062869" y="4224131"/>
                </a:cubicBezTo>
                <a:cubicBezTo>
                  <a:pt x="6141882" y="4184624"/>
                  <a:pt x="6159134" y="4192790"/>
                  <a:pt x="6251713" y="4184374"/>
                </a:cubicBezTo>
                <a:cubicBezTo>
                  <a:pt x="6346013" y="4188474"/>
                  <a:pt x="6464200" y="4178331"/>
                  <a:pt x="6559826" y="4214191"/>
                </a:cubicBezTo>
                <a:cubicBezTo>
                  <a:pt x="6587572" y="4224596"/>
                  <a:pt x="6614339" y="4238039"/>
                  <a:pt x="6639339" y="4253948"/>
                </a:cubicBezTo>
                <a:cubicBezTo>
                  <a:pt x="6687427" y="4284550"/>
                  <a:pt x="6778487" y="4353339"/>
                  <a:pt x="6778487" y="4353339"/>
                </a:cubicBezTo>
                <a:cubicBezTo>
                  <a:pt x="6823431" y="4425249"/>
                  <a:pt x="6835099" y="4432212"/>
                  <a:pt x="6858000" y="4512365"/>
                </a:cubicBezTo>
                <a:cubicBezTo>
                  <a:pt x="6870143" y="4554866"/>
                  <a:pt x="6878427" y="4598381"/>
                  <a:pt x="6887817" y="4641574"/>
                </a:cubicBezTo>
                <a:cubicBezTo>
                  <a:pt x="6894994" y="4674589"/>
                  <a:pt x="6898163" y="4708551"/>
                  <a:pt x="6907696" y="4740965"/>
                </a:cubicBezTo>
                <a:cubicBezTo>
                  <a:pt x="6914815" y="4765171"/>
                  <a:pt x="6928456" y="4786989"/>
                  <a:pt x="6937513" y="4810539"/>
                </a:cubicBezTo>
                <a:cubicBezTo>
                  <a:pt x="6945035" y="4830096"/>
                  <a:pt x="6948020" y="4851433"/>
                  <a:pt x="6957391" y="4870174"/>
                </a:cubicBezTo>
                <a:cubicBezTo>
                  <a:pt x="6964799" y="4884991"/>
                  <a:pt x="6978020" y="4896148"/>
                  <a:pt x="6987209" y="4909931"/>
                </a:cubicBezTo>
                <a:cubicBezTo>
                  <a:pt x="6997925" y="4926004"/>
                  <a:pt x="7003366" y="4945966"/>
                  <a:pt x="7017026" y="4959626"/>
                </a:cubicBezTo>
                <a:cubicBezTo>
                  <a:pt x="7037309" y="4979909"/>
                  <a:pt x="7164049" y="5066706"/>
                  <a:pt x="7185991" y="5078896"/>
                </a:cubicBezTo>
                <a:cubicBezTo>
                  <a:pt x="7244274" y="5111276"/>
                  <a:pt x="7303969" y="5141269"/>
                  <a:pt x="7364896" y="5168348"/>
                </a:cubicBezTo>
                <a:cubicBezTo>
                  <a:pt x="7423367" y="5194335"/>
                  <a:pt x="7490561" y="5202430"/>
                  <a:pt x="7543800" y="5237922"/>
                </a:cubicBezTo>
                <a:cubicBezTo>
                  <a:pt x="7563678" y="5251174"/>
                  <a:pt x="7581743" y="5267666"/>
                  <a:pt x="7603435" y="5277678"/>
                </a:cubicBezTo>
                <a:cubicBezTo>
                  <a:pt x="7655622" y="5301764"/>
                  <a:pt x="7717206" y="5301977"/>
                  <a:pt x="7772400" y="5307496"/>
                </a:cubicBezTo>
                <a:cubicBezTo>
                  <a:pt x="7874018" y="5285720"/>
                  <a:pt x="7933069" y="5283441"/>
                  <a:pt x="8020878" y="5227983"/>
                </a:cubicBezTo>
                <a:cubicBezTo>
                  <a:pt x="8085846" y="5186951"/>
                  <a:pt x="8149376" y="5106300"/>
                  <a:pt x="8179904" y="5039139"/>
                </a:cubicBezTo>
                <a:cubicBezTo>
                  <a:pt x="8210251" y="4972375"/>
                  <a:pt x="8226903" y="4900193"/>
                  <a:pt x="8249478" y="4830417"/>
                </a:cubicBezTo>
                <a:cubicBezTo>
                  <a:pt x="8295481" y="4688227"/>
                  <a:pt x="8285727" y="4716411"/>
                  <a:pt x="8319052" y="4572000"/>
                </a:cubicBezTo>
                <a:cubicBezTo>
                  <a:pt x="8325678" y="4512365"/>
                  <a:pt x="8329941" y="4452421"/>
                  <a:pt x="8338930" y="4393096"/>
                </a:cubicBezTo>
                <a:cubicBezTo>
                  <a:pt x="8346522" y="4342988"/>
                  <a:pt x="8361581" y="4294180"/>
                  <a:pt x="8368748" y="4244009"/>
                </a:cubicBezTo>
                <a:cubicBezTo>
                  <a:pt x="8378166" y="4178087"/>
                  <a:pt x="8379708" y="4111218"/>
                  <a:pt x="8388626" y="4045226"/>
                </a:cubicBezTo>
                <a:cubicBezTo>
                  <a:pt x="8396285" y="3988549"/>
                  <a:pt x="8409041" y="3932675"/>
                  <a:pt x="8418443" y="3876261"/>
                </a:cubicBezTo>
                <a:cubicBezTo>
                  <a:pt x="8428920" y="3813400"/>
                  <a:pt x="8438322" y="3750365"/>
                  <a:pt x="8448261" y="3687417"/>
                </a:cubicBezTo>
                <a:cubicBezTo>
                  <a:pt x="8451574" y="3634408"/>
                  <a:pt x="8453532" y="3581298"/>
                  <a:pt x="8458200" y="3528391"/>
                </a:cubicBezTo>
                <a:cubicBezTo>
                  <a:pt x="8463474" y="3468622"/>
                  <a:pt x="8473476" y="3409312"/>
                  <a:pt x="8478078" y="3349487"/>
                </a:cubicBezTo>
                <a:cubicBezTo>
                  <a:pt x="8487163" y="3231381"/>
                  <a:pt x="8495419" y="2896512"/>
                  <a:pt x="8497956" y="2812774"/>
                </a:cubicBezTo>
                <a:cubicBezTo>
                  <a:pt x="8475389" y="2424616"/>
                  <a:pt x="8476327" y="2008889"/>
                  <a:pt x="8398565" y="1620078"/>
                </a:cubicBezTo>
                <a:cubicBezTo>
                  <a:pt x="8377763" y="1516069"/>
                  <a:pt x="8348886" y="1413752"/>
                  <a:pt x="8319052" y="1311965"/>
                </a:cubicBezTo>
                <a:cubicBezTo>
                  <a:pt x="8292531" y="1221481"/>
                  <a:pt x="8267575" y="1129915"/>
                  <a:pt x="8229600" y="1043609"/>
                </a:cubicBezTo>
                <a:cubicBezTo>
                  <a:pt x="8194348" y="963492"/>
                  <a:pt x="8146353" y="889500"/>
                  <a:pt x="8100391" y="815009"/>
                </a:cubicBezTo>
                <a:cubicBezTo>
                  <a:pt x="8074192" y="772549"/>
                  <a:pt x="7881119" y="478737"/>
                  <a:pt x="7822096" y="417444"/>
                </a:cubicBezTo>
                <a:cubicBezTo>
                  <a:pt x="7781180" y="374954"/>
                  <a:pt x="7732356" y="340336"/>
                  <a:pt x="7682948" y="308113"/>
                </a:cubicBezTo>
                <a:cubicBezTo>
                  <a:pt x="7616209" y="264587"/>
                  <a:pt x="7571740" y="261652"/>
                  <a:pt x="7494104" y="258417"/>
                </a:cubicBezTo>
                <a:cubicBezTo>
                  <a:pt x="7368274" y="253174"/>
                  <a:pt x="7242313" y="251791"/>
                  <a:pt x="7116417" y="248478"/>
                </a:cubicBezTo>
                <a:cubicBezTo>
                  <a:pt x="7010400" y="238539"/>
                  <a:pt x="6903777" y="233720"/>
                  <a:pt x="6798365" y="218661"/>
                </a:cubicBezTo>
                <a:cubicBezTo>
                  <a:pt x="6244545" y="139544"/>
                  <a:pt x="6603164" y="156506"/>
                  <a:pt x="6072809" y="99391"/>
                </a:cubicBezTo>
                <a:cubicBezTo>
                  <a:pt x="5903684" y="81178"/>
                  <a:pt x="5688062" y="76939"/>
                  <a:pt x="5516217" y="69574"/>
                </a:cubicBezTo>
                <a:cubicBezTo>
                  <a:pt x="4707434" y="34912"/>
                  <a:pt x="5353593" y="52618"/>
                  <a:pt x="4144617" y="39757"/>
                </a:cubicBezTo>
                <a:cubicBezTo>
                  <a:pt x="3818806" y="20590"/>
                  <a:pt x="3777209" y="15666"/>
                  <a:pt x="3309730" y="19878"/>
                </a:cubicBezTo>
                <a:cubicBezTo>
                  <a:pt x="3163812" y="21193"/>
                  <a:pt x="3018183" y="33131"/>
                  <a:pt x="2872409" y="39757"/>
                </a:cubicBezTo>
                <a:cubicBezTo>
                  <a:pt x="2842591" y="53009"/>
                  <a:pt x="2811287" y="63324"/>
                  <a:pt x="2782956" y="79513"/>
                </a:cubicBezTo>
                <a:cubicBezTo>
                  <a:pt x="2752941" y="96665"/>
                  <a:pt x="2717947" y="134584"/>
                  <a:pt x="2693504" y="159026"/>
                </a:cubicBezTo>
                <a:cubicBezTo>
                  <a:pt x="2677463" y="191108"/>
                  <a:pt x="2653713" y="236665"/>
                  <a:pt x="2643809" y="268357"/>
                </a:cubicBezTo>
                <a:cubicBezTo>
                  <a:pt x="2634698" y="297511"/>
                  <a:pt x="2630556" y="327992"/>
                  <a:pt x="2623930" y="357809"/>
                </a:cubicBezTo>
                <a:cubicBezTo>
                  <a:pt x="2620617" y="424070"/>
                  <a:pt x="2621595" y="490685"/>
                  <a:pt x="2613991" y="556591"/>
                </a:cubicBezTo>
                <a:cubicBezTo>
                  <a:pt x="2612501" y="569501"/>
                  <a:pt x="2587168" y="640464"/>
                  <a:pt x="2574235" y="655983"/>
                </a:cubicBezTo>
                <a:cubicBezTo>
                  <a:pt x="2566588" y="665160"/>
                  <a:pt x="2554789" y="669934"/>
                  <a:pt x="2544417" y="675861"/>
                </a:cubicBezTo>
                <a:cubicBezTo>
                  <a:pt x="2531553" y="683212"/>
                  <a:pt x="2518717" y="691054"/>
                  <a:pt x="2504661" y="695739"/>
                </a:cubicBezTo>
                <a:cubicBezTo>
                  <a:pt x="2488635" y="701081"/>
                  <a:pt x="2471456" y="702013"/>
                  <a:pt x="2454965" y="705678"/>
                </a:cubicBezTo>
                <a:cubicBezTo>
                  <a:pt x="2441630" y="708641"/>
                  <a:pt x="2428461" y="712304"/>
                  <a:pt x="2415209" y="715617"/>
                </a:cubicBezTo>
                <a:cubicBezTo>
                  <a:pt x="2362200" y="708991"/>
                  <a:pt x="2307681" y="709945"/>
                  <a:pt x="2256183" y="695739"/>
                </a:cubicBezTo>
                <a:cubicBezTo>
                  <a:pt x="2152741" y="667203"/>
                  <a:pt x="2078540" y="603317"/>
                  <a:pt x="1997765" y="536713"/>
                </a:cubicBezTo>
                <a:cubicBezTo>
                  <a:pt x="1677744" y="272836"/>
                  <a:pt x="1652181" y="204640"/>
                  <a:pt x="1361661" y="49696"/>
                </a:cubicBezTo>
                <a:cubicBezTo>
                  <a:pt x="1330176" y="32904"/>
                  <a:pt x="1297137" y="17519"/>
                  <a:pt x="1262269" y="9939"/>
                </a:cubicBezTo>
                <a:cubicBezTo>
                  <a:pt x="1220058" y="763"/>
                  <a:pt x="1176130" y="3313"/>
                  <a:pt x="1133061" y="0"/>
                </a:cubicBezTo>
                <a:cubicBezTo>
                  <a:pt x="1036983" y="13252"/>
                  <a:pt x="938621" y="15074"/>
                  <a:pt x="844826" y="39757"/>
                </a:cubicBezTo>
                <a:cubicBezTo>
                  <a:pt x="810170" y="48877"/>
                  <a:pt x="783841" y="77623"/>
                  <a:pt x="755374" y="99391"/>
                </a:cubicBezTo>
                <a:cubicBezTo>
                  <a:pt x="664320" y="169020"/>
                  <a:pt x="639051" y="211910"/>
                  <a:pt x="556591" y="308113"/>
                </a:cubicBezTo>
                <a:cubicBezTo>
                  <a:pt x="536713" y="331304"/>
                  <a:pt x="518554" y="356089"/>
                  <a:pt x="496956" y="377687"/>
                </a:cubicBezTo>
                <a:cubicBezTo>
                  <a:pt x="447260" y="427383"/>
                  <a:pt x="391017" y="471298"/>
                  <a:pt x="347869" y="526774"/>
                </a:cubicBezTo>
                <a:cubicBezTo>
                  <a:pt x="301487" y="586409"/>
                  <a:pt x="246789" y="640421"/>
                  <a:pt x="208722" y="705678"/>
                </a:cubicBezTo>
                <a:cubicBezTo>
                  <a:pt x="144941" y="815018"/>
                  <a:pt x="140050" y="817521"/>
                  <a:pt x="89452" y="924339"/>
                </a:cubicBezTo>
                <a:cubicBezTo>
                  <a:pt x="75484" y="953828"/>
                  <a:pt x="60014" y="982836"/>
                  <a:pt x="49696" y="1013791"/>
                </a:cubicBezTo>
                <a:cubicBezTo>
                  <a:pt x="36737" y="1052668"/>
                  <a:pt x="29817" y="1093304"/>
                  <a:pt x="19878" y="1133061"/>
                </a:cubicBezTo>
                <a:cubicBezTo>
                  <a:pt x="14521" y="1191992"/>
                  <a:pt x="0" y="1341984"/>
                  <a:pt x="0" y="1391478"/>
                </a:cubicBezTo>
                <a:cubicBezTo>
                  <a:pt x="0" y="1494236"/>
                  <a:pt x="2618" y="1597094"/>
                  <a:pt x="9939" y="1699591"/>
                </a:cubicBezTo>
                <a:cubicBezTo>
                  <a:pt x="12578" y="1736538"/>
                  <a:pt x="21782" y="1772763"/>
                  <a:pt x="29817" y="1808922"/>
                </a:cubicBezTo>
                <a:cubicBezTo>
                  <a:pt x="34717" y="1830974"/>
                  <a:pt x="60082" y="1914402"/>
                  <a:pt x="69574" y="1938131"/>
                </a:cubicBezTo>
                <a:cubicBezTo>
                  <a:pt x="75077" y="1951888"/>
                  <a:pt x="83616" y="1964269"/>
                  <a:pt x="89452" y="1977887"/>
                </a:cubicBezTo>
                <a:cubicBezTo>
                  <a:pt x="106583" y="2017860"/>
                  <a:pt x="89429" y="1997741"/>
                  <a:pt x="109330" y="2017644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69242E-8FFB-3186-07C6-3207A3AB433B}"/>
              </a:ext>
            </a:extLst>
          </p:cNvPr>
          <p:cNvSpPr txBox="1"/>
          <p:nvPr/>
        </p:nvSpPr>
        <p:spPr>
          <a:xfrm>
            <a:off x="202095" y="2857212"/>
            <a:ext cx="205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4-1 RDATA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4-2 read 24bit data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AA6-8430-1FFB-4D3D-F8F5ADA7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E7E80E-575F-CB88-76FB-003A9286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FA1A-EDD2-6F43-5A34-2CDE4E2E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77F8-AFF8-AC37-984D-B34F7C0C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FCEC-CB17-1928-B0DA-DF355F14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29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13</cp:revision>
  <dcterms:created xsi:type="dcterms:W3CDTF">2025-02-28T15:54:43Z</dcterms:created>
  <dcterms:modified xsi:type="dcterms:W3CDTF">2025-02-28T16:10:31Z</dcterms:modified>
</cp:coreProperties>
</file>