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00EEB-849C-E0AC-AAFB-2B04A9EE0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6ADCE0-02A6-D1B7-884F-99F08572A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C35DF-B542-CF8A-5673-80106715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69848-CBFD-44F4-45E3-77FBB72F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843F5E-FDF6-EC00-9301-048CF581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C927E-30CE-A325-7F5A-70D19058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778F48-5D86-F738-0A79-4E0524557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CE9EC7-A360-7327-7B7E-935F4E70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2714C-76CA-E8A0-FE3C-34A4A58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74F1D7-F409-FB34-C562-EBB77FCD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C3F449-7DE9-F3C6-5ADD-45775DB0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071EA0-4E49-7B62-4A9A-1F2E0FEA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0A840-6D06-19F2-F704-B51C9A7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46B59-1D52-63D1-B0BC-08CC89A4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D0A43-4652-E341-8A7B-05E9C2F2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0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06385-DDCC-4C1A-0456-BC637D60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85178C-A624-5C37-A8F6-7746F187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1DA72B-2CA8-ED0B-85D7-304E736B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E595B-3FCD-78A1-3820-547D664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AC4F8-D41D-9225-0A32-8B1BFE7A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B7930B-4A23-77BB-B069-11765331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E55CD8-270F-8509-2E68-B376FE7F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595E9-FBF1-9C42-E72A-DE798202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6E5ABF-E5B6-5F26-9957-12A59DF5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11EB5-2C87-B459-05D3-8C4936A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97467-0B7D-5F53-86DB-C08CA416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B628A9-D08C-9167-ABC5-EFDCE8175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EE4573-B816-2261-4D40-3901CB100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AD89CF-D4EA-5A6B-88B5-40313895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5043DB-BF08-B1E0-507C-2C768506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0576A1-7530-11AC-5E89-A2C9EAEE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4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38B11-2F63-6B0C-0F3F-3D326819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A48653-AA56-8398-8652-B321B415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CC618-933D-389B-4FA4-3ECACA158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F4E078A-577A-3099-E222-5E506FEF5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42D457-CDC5-55AC-B235-1842F9CBF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8A90A1-8845-C603-62A5-A2BBFB26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0C5E4B-9DB0-C83F-73EB-8A2D0483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B74519-F46B-F1E0-795D-1D28E7E1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4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1B7A8-14C6-191C-942E-EE3419B7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D3BBFE-6F8C-DEE3-8342-B847134E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2B5C86-803A-28F4-B081-1E9B9247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31A634-EFB8-9A65-D148-10FE9604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52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D60AF0-3E69-1E30-1C68-6882E240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259144-87CF-54F9-F2EE-5EB0ADEE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044F5-9393-4E62-9C58-A04CFE14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99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C385-C4EC-5423-093C-A8BB61EA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E4B56-CC66-813F-751C-7D5FA739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57AA3F-AC9B-4CB8-6D99-AD2C124A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51FC05-DFFB-0013-76E3-9460345D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D19B20-1793-657F-7E3F-ECD98C27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C9326B-37A4-B65B-D575-26CEF473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AB507-D60B-FFEC-C2FA-A3C61785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5D0EFC-81EF-78DD-EBC3-D88569DB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7538FF-D4D9-21E3-01D4-EB24CE21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FB6AF-B66B-E490-0732-2335F97F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80463F-38DF-62B9-CD46-E777E5E1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51389A-64BC-8423-ACF0-010F6178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35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1D9678-9589-E105-62FF-C91EC06E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3B966-1BA9-D457-125D-83EF9A09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87268B-8C7D-B170-4EE4-D281875C9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94ABC-45E2-4594-9C65-29485D231AB8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3DFDF2-0624-0DAD-8E3C-DD541E1F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403D6-CE0B-DD82-CE57-29993A03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898C2-B1D5-4750-810B-6E82121EB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55EC28C-C067-4430-65D0-2E1595FF0A59}"/>
              </a:ext>
            </a:extLst>
          </p:cNvPr>
          <p:cNvSpPr txBox="1"/>
          <p:nvPr/>
        </p:nvSpPr>
        <p:spPr>
          <a:xfrm>
            <a:off x="3048000" y="3061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/>
              <a:t>https://segmentfault.com/a/1190000018094567</a:t>
            </a:r>
          </a:p>
        </p:txBody>
      </p:sp>
    </p:spTree>
    <p:extLst>
      <p:ext uri="{BB962C8B-B14F-4D97-AF65-F5344CB8AC3E}">
        <p14:creationId xmlns:p14="http://schemas.microsoft.com/office/powerpoint/2010/main" val="205616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</cp:revision>
  <dcterms:created xsi:type="dcterms:W3CDTF">2024-12-06T00:44:28Z</dcterms:created>
  <dcterms:modified xsi:type="dcterms:W3CDTF">2024-12-06T00:44:32Z</dcterms:modified>
</cp:coreProperties>
</file>