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22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0FBBA1-8EEC-AB77-90D0-C1E793736E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81B82BA-0044-5106-0AAF-3F993F322D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3EA3A3-6503-5678-756E-B5776914D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EC8D27-7958-9FA5-9F0C-EAAC9B416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3471FE-7956-9600-8335-56D5CFE80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665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41850-DDCD-D580-AC60-AC16BFD16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FC601D1-E7E3-F8F2-DCCA-26BA85204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0A10463-7530-D318-D303-FC415E827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30D9A1-0D3F-2552-4026-88EAE0691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45BC02-A143-AE5A-9D60-F09DEB0D9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020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51C03F-4072-5720-6759-9964AB13A5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BF118F2-D759-7020-9E5B-6351FB2C9C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E07FF9-871F-A621-F4C9-F294DD135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F041D2-6F86-D38D-B169-204CE07F0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90DB851-CE73-FA6F-AB23-5326495C8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1892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9396BB-48D1-3159-B106-7929108FA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2D2423-B12C-EF6F-B3DA-538EA3B186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46B9A0B-1EDD-AC33-5FBE-B1ED310AB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CBF24B-52D9-5316-035E-2C265EDAE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002E6E9-EA56-E985-F9D2-2C159549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90395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6AAF27-717F-121C-BBCF-886DF08E3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943C2F-BCFB-D19B-3B97-F5FCCA90C0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FC3011-72A8-FD34-9F66-C3AF6AF1D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6ACB56-F95D-194B-F505-4E7C80F68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1A6439-D42C-6F30-8AF7-A6BA8F31A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655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B054E1-5C13-A161-6D35-FBE4A691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4DCB5E-30CD-0A1F-CEC2-6F50ADEE2A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24F333C-077B-A121-5D22-20413E486F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63DA67-D5B5-2D38-3629-0EF51E268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CBDED1-9DCE-849D-D7D4-13F399C9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5B1F3F-B4E9-DE0D-57F6-B958E6AC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4842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B4AF23-63E8-39A0-6A51-3D7DE9312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0D54A2-D246-7F5C-6487-99EF6ED703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E4360CA-E2C4-54FF-382C-9D038365D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4B3C8DB-7A75-E8E3-A00D-6613161D42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5BAE106-5993-F8FB-C566-D4760A0619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78AB15E-7CA9-CE84-A15E-DC89D0CFC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BB562D8-6AE4-9074-47FB-7DEAFE0AB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1232D5D-AEF2-7471-7BF4-68C82ABB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8000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8E9D26-1E4E-9768-4A8E-42B969CF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2F1FCAA-95BC-2C30-371E-DAC69E46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0F19AB1-1659-B56D-1618-63B03C89F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B67E43-9E76-7AF2-0021-276BDCA45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4990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63B490-9413-7125-853D-EF6DD1A1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5CD47F1-6526-469F-ACA1-3F942C534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88CF5D-2DF9-0EDB-342B-1A8A5A030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5601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38A734-8BF7-3278-E2EF-6262DE6E4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8B2066-A111-9449-B66A-3C227DFE80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5125594-488A-D003-D752-5611F43F1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6EC565A-A697-ABD4-BF4B-5A402AC59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AB137B2-23EE-101E-17B0-BE5435B74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31CDE83-B98D-F4AC-2AF8-D53C5830F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5186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F82D6E-F1F5-5378-2101-C9ED8AB0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2F639E2-40F0-43A1-E80C-302CAAACA1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F3790C-329D-736D-9BE7-9314B4857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DE8000-69C5-2DC6-498F-8F20E3B8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104A6C-6B5B-D563-2A5C-A3096BB82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A040C84-34BD-336B-0D8F-52D19BE1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07468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142AEE6-1D71-2D40-FF7F-A95A1DFA8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D431839-5129-1F5A-7224-C69185D58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31C049-4D87-904E-E1EA-75BAB514EE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16BC10-3AE4-4F19-9994-E9B3960E8EF7}" type="datetimeFigureOut">
              <a:rPr lang="zh-TW" altLang="en-US" smtClean="0"/>
              <a:t>2024/12/6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B6C5E7-FFA5-BF21-BF97-9BA5239A69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639BE4-CF47-3C1C-A039-498AB04B8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D5D380-341D-40C9-AD91-980A780C141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122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FF62B99-C945-5CC4-B257-1370CF2F19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739" y="1698569"/>
            <a:ext cx="7240654" cy="454193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1FD957D-E299-B12E-4879-A253FEF6815A}"/>
              </a:ext>
            </a:extLst>
          </p:cNvPr>
          <p:cNvSpPr txBox="1"/>
          <p:nvPr/>
        </p:nvSpPr>
        <p:spPr>
          <a:xfrm>
            <a:off x="586409" y="327991"/>
            <a:ext cx="48189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CPU</a:t>
            </a:r>
            <a:r>
              <a:rPr lang="zh-TW" altLang="en-US" dirty="0"/>
              <a:t>發動</a:t>
            </a:r>
            <a:r>
              <a:rPr lang="en-US" altLang="zh-TW" dirty="0"/>
              <a:t>SM</a:t>
            </a:r>
            <a:r>
              <a:rPr lang="zh-TW" altLang="en-US" dirty="0"/>
              <a:t>，將所有數據發出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HW</a:t>
            </a:r>
            <a:r>
              <a:rPr lang="zh-TW" altLang="en-US" dirty="0"/>
              <a:t>接收輸入並根據</a:t>
            </a:r>
            <a:r>
              <a:rPr lang="en-US" altLang="zh-TW" dirty="0"/>
              <a:t>header</a:t>
            </a:r>
            <a:r>
              <a:rPr lang="zh-TW" altLang="en-US" dirty="0"/>
              <a:t>判斷是否為</a:t>
            </a:r>
            <a:r>
              <a:rPr lang="en-US" altLang="zh-TW"/>
              <a:t>cmd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8498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E06DE-6179-7905-DE08-4708E00B3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56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EE6E2E-4EE4-C483-5E01-E42856336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6559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9C1996-6C78-BC3C-BA95-807776DBA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244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18</Words>
  <Application>Microsoft Office PowerPoint</Application>
  <PresentationFormat>寬螢幕</PresentationFormat>
  <Paragraphs>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博文 蕭</cp:lastModifiedBy>
  <cp:revision>1</cp:revision>
  <dcterms:created xsi:type="dcterms:W3CDTF">2024-12-06T00:44:44Z</dcterms:created>
  <dcterms:modified xsi:type="dcterms:W3CDTF">2024-12-06T00:49:09Z</dcterms:modified>
</cp:coreProperties>
</file>