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12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DFE8F-34AA-7F74-5F5B-4FF777AF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909C7F-1E48-9FDE-666D-BBA41C932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5ACAC9-D272-69F0-DD51-6312054A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821C-DE1B-4D44-AA98-AD07CF4408E0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4EAE03-65C4-FB1B-BEA0-6C41329B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00E625-97AC-EAA6-7694-413C2E9F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42FD-B04A-462A-8662-885B1FD6D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24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3DACF-9E71-DDE9-8C9B-75F8583C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F8BE43-B801-CE0B-FD36-048A742E7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BA7E62-28E1-A2E6-4D47-1E9A5880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821C-DE1B-4D44-AA98-AD07CF4408E0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469AFF-C507-C6E7-00CD-67F463FD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C8BAF7-EC84-09A9-779F-44BE628A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42FD-B04A-462A-8662-885B1FD6D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88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80D6143-E06C-2986-3852-77BB29468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336FBE-B396-41FF-BEBA-330643777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AA08A-7F8B-744B-8733-AFE451A5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821C-DE1B-4D44-AA98-AD07CF4408E0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E904D2-23FB-5662-8C5A-78F38E49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06CD83-84A8-2073-8B17-08E19C05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42FD-B04A-462A-8662-885B1FD6D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99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B29F4-C733-A601-A826-358D24AE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A9B65-5D69-F62E-B509-A5DDF42C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5EFAE4-DE68-AB38-132D-CE8F4EF6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821C-DE1B-4D44-AA98-AD07CF4408E0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572C6E-4F4F-43F5-0CFC-5572FC88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51FE36-04C9-E961-81F7-A6CA80D9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42FD-B04A-462A-8662-885B1FD6D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08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4A065-0839-E252-29AD-9D8F4863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81023-F58B-F24C-48A2-8517132DA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6AFF2C-D0B2-0E3E-0623-24905EEA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821C-DE1B-4D44-AA98-AD07CF4408E0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CE46DA-D048-477D-88A7-3BE07344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E8D8D8-3A6F-F4EB-870D-21BB1C0F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42FD-B04A-462A-8662-885B1FD6D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25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70469-8F8A-7AFE-ABE0-BC049864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D9E876-750C-F22B-8412-E5B534AD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0B0DAE-2F70-39DF-DD6B-56812418D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3131CE-6F96-0311-77F1-71502D2F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821C-DE1B-4D44-AA98-AD07CF4408E0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882D22-517E-E369-D0C8-93F6F20F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8E44DC-0128-607E-BE4C-F71B4A57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42FD-B04A-462A-8662-885B1FD6D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29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E4CD2-CB16-BF23-B6C1-BD8E80FB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DC17F9-2F16-4E5F-E9BA-014BAAC95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5F636D-FAFC-EB78-9126-B5DDE0FE7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DCACCA-60C8-4AE0-701E-36A0F2FC3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0CE05C-40C8-D9C8-C09D-1067CD909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8A97FB9-7553-FF86-FFD4-1634D5E4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821C-DE1B-4D44-AA98-AD07CF4408E0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009F9C-DA80-625B-92B8-DC59E52A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14A8D4-6115-3B8C-8BC7-DD5D463E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42FD-B04A-462A-8662-885B1FD6D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98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55EBF-1ACC-7CBB-26BB-FB320F3D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416348-F03C-504D-F4DC-0E47634A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821C-DE1B-4D44-AA98-AD07CF4408E0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725640-6069-8B43-1D55-C7888C9B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980F81-97B6-61A7-203E-92387538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42FD-B04A-462A-8662-885B1FD6D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16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30FCD3-770A-6FF8-B7BC-B9F851AE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821C-DE1B-4D44-AA98-AD07CF4408E0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6871A21-232B-9DF2-3AAC-E485045B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2C844A-AB10-89E6-B3B3-4057B9D3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42FD-B04A-462A-8662-885B1FD6D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23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527DB-7A66-8999-7F10-06BFEEF0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CF2AC-B9AF-F79A-73BD-2A107C757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9EF8D4-904C-36F8-AD50-BA617982C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D09C75-2E75-45B4-C9CA-E60CFC42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821C-DE1B-4D44-AA98-AD07CF4408E0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C6CECF-432C-CB96-66A0-43A772F1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DD849-B6BE-BEF2-2DEC-6F96FB97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42FD-B04A-462A-8662-885B1FD6D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45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78F3E-493E-40C8-1B82-F0B68BE0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AF529A-3BF4-01AA-69A3-E6B66E5C4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3F4D34-BC52-A93C-6FC2-9135F3E71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8EAD10-F43B-5463-0493-F63501A0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821C-DE1B-4D44-AA98-AD07CF4408E0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7EB93A-5C96-8E67-629A-37F2D977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5839ED-18F3-FE08-D068-5FC1BE4C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42FD-B04A-462A-8662-885B1FD6D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51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C8B18F-E631-6106-850B-032760EB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99B8D-178B-0485-8813-9955ED57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08484A-A3B8-8697-2BCC-D54E9C489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C821C-DE1B-4D44-AA98-AD07CF4408E0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31E4A0-FD7D-C050-3796-AEE2C17A0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0231C4-86D5-B3C8-7E72-12DFA954B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0B42FD-B04A-462A-8662-885B1FD6D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57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CFFD2A0-4424-43ED-6B15-F8817AEA65C2}"/>
              </a:ext>
            </a:extLst>
          </p:cNvPr>
          <p:cNvSpPr txBox="1"/>
          <p:nvPr/>
        </p:nvSpPr>
        <p:spPr>
          <a:xfrm>
            <a:off x="738909" y="424873"/>
            <a:ext cx="1004832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I2C </a:t>
            </a:r>
            <a:r>
              <a:rPr lang="zh-TW" altLang="en-US" dirty="0"/>
              <a:t>規則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SCL</a:t>
            </a:r>
            <a:r>
              <a:rPr lang="zh-TW" altLang="en-US" dirty="0"/>
              <a:t> 上升緣時 </a:t>
            </a:r>
            <a:r>
              <a:rPr lang="en-US" altLang="zh-TW" dirty="0"/>
              <a:t>clock SDA</a:t>
            </a:r>
            <a:r>
              <a:rPr lang="zh-TW" altLang="en-US" dirty="0"/>
              <a:t>資料，因此</a:t>
            </a:r>
            <a:r>
              <a:rPr lang="en-US" altLang="zh-TW" dirty="0"/>
              <a:t>SDA</a:t>
            </a:r>
            <a:r>
              <a:rPr lang="zh-TW" altLang="en-US" dirty="0"/>
              <a:t>需在</a:t>
            </a:r>
            <a:r>
              <a:rPr lang="en-US" altLang="zh-TW" dirty="0"/>
              <a:t>SCL</a:t>
            </a:r>
            <a:r>
              <a:rPr lang="zh-TW" altLang="en-US" dirty="0"/>
              <a:t>下降緣時變化，上升緣時才能穩定。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State Machine update clock</a:t>
            </a:r>
            <a:r>
              <a:rPr lang="zh-TW" altLang="en-US" dirty="0"/>
              <a:t>在</a:t>
            </a:r>
            <a:r>
              <a:rPr lang="en-US" altLang="zh-TW" dirty="0"/>
              <a:t>SCL </a:t>
            </a:r>
            <a:r>
              <a:rPr lang="zh-TW" altLang="en-US" dirty="0"/>
              <a:t>上升緣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SCL</a:t>
            </a:r>
            <a:r>
              <a:rPr lang="zh-TW" altLang="en-US" dirty="0"/>
              <a:t>為</a:t>
            </a:r>
            <a:r>
              <a:rPr lang="en-US" altLang="zh-TW" dirty="0"/>
              <a:t>HIGH</a:t>
            </a:r>
            <a:r>
              <a:rPr lang="zh-TW" altLang="en-US" dirty="0"/>
              <a:t>時</a:t>
            </a:r>
            <a:r>
              <a:rPr lang="en-US" altLang="zh-TW" dirty="0"/>
              <a:t>SDA</a:t>
            </a:r>
            <a:r>
              <a:rPr lang="zh-TW" altLang="en-US" dirty="0"/>
              <a:t>不能有變化，除非是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START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SCL</a:t>
            </a:r>
            <a:r>
              <a:rPr lang="zh-TW" altLang="en-US" dirty="0"/>
              <a:t>為</a:t>
            </a:r>
            <a:r>
              <a:rPr lang="en-US" altLang="zh-TW" dirty="0"/>
              <a:t>HIGH</a:t>
            </a:r>
            <a:r>
              <a:rPr lang="zh-TW" altLang="en-US" dirty="0"/>
              <a:t>時</a:t>
            </a:r>
            <a:r>
              <a:rPr lang="en-US" altLang="zh-TW" dirty="0"/>
              <a:t>SDA</a:t>
            </a:r>
            <a:r>
              <a:rPr lang="zh-TW" altLang="en-US" dirty="0"/>
              <a:t>由高拉低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STOP</a:t>
            </a:r>
            <a:r>
              <a:rPr lang="zh-TW" altLang="en-US" dirty="0"/>
              <a:t>  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SCL</a:t>
            </a:r>
            <a:r>
              <a:rPr lang="zh-TW" altLang="en-US" dirty="0"/>
              <a:t>為</a:t>
            </a:r>
            <a:r>
              <a:rPr lang="en-US" altLang="zh-TW" dirty="0"/>
              <a:t>HIGH</a:t>
            </a:r>
            <a:r>
              <a:rPr lang="zh-TW" altLang="en-US" dirty="0"/>
              <a:t>時</a:t>
            </a:r>
            <a:r>
              <a:rPr lang="en-US" altLang="zh-TW" dirty="0"/>
              <a:t>SDA</a:t>
            </a:r>
            <a:r>
              <a:rPr lang="zh-TW" altLang="en-US" dirty="0"/>
              <a:t>由低拉高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下降緣時，</a:t>
            </a:r>
            <a:r>
              <a:rPr lang="en-US" altLang="zh-TW" dirty="0"/>
              <a:t>SDA</a:t>
            </a:r>
            <a:r>
              <a:rPr lang="zh-TW" altLang="en-US" dirty="0"/>
              <a:t>根據剛剛的</a:t>
            </a:r>
            <a:r>
              <a:rPr lang="en-US" altLang="zh-TW" dirty="0"/>
              <a:t>state</a:t>
            </a:r>
            <a:r>
              <a:rPr lang="zh-TW" altLang="en-US" dirty="0"/>
              <a:t>做輸出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在 </a:t>
            </a:r>
            <a:r>
              <a:rPr lang="en-US" altLang="zh-TW" dirty="0"/>
              <a:t>Verilog</a:t>
            </a:r>
            <a:r>
              <a:rPr lang="zh-TW" altLang="en-US" dirty="0"/>
              <a:t> 中 </a:t>
            </a:r>
            <a:r>
              <a:rPr lang="en-US" altLang="zh-TW" dirty="0" err="1"/>
              <a:t>sda_out</a:t>
            </a:r>
            <a:r>
              <a:rPr lang="zh-TW" altLang="en-US" dirty="0"/>
              <a:t> </a:t>
            </a:r>
            <a:r>
              <a:rPr lang="en-US" altLang="zh-TW" dirty="0"/>
              <a:t>control</a:t>
            </a:r>
            <a:r>
              <a:rPr lang="zh-TW" altLang="en-US" dirty="0"/>
              <a:t>之</a:t>
            </a:r>
            <a:r>
              <a:rPr lang="en-US" altLang="zh-TW" dirty="0"/>
              <a:t> always block</a:t>
            </a:r>
            <a:r>
              <a:rPr lang="zh-TW" altLang="en-US" dirty="0"/>
              <a:t>裡</a:t>
            </a:r>
            <a:r>
              <a:rPr lang="en-US" altLang="zh-TW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若</a:t>
            </a:r>
            <a:r>
              <a:rPr lang="en-US" altLang="zh-TW" dirty="0"/>
              <a:t>SM</a:t>
            </a:r>
            <a:r>
              <a:rPr lang="zh-TW" altLang="en-US" dirty="0"/>
              <a:t>對應的</a:t>
            </a:r>
            <a:r>
              <a:rPr lang="en-US" altLang="zh-TW" dirty="0"/>
              <a:t>SDA</a:t>
            </a:r>
            <a:r>
              <a:rPr lang="zh-TW" altLang="en-US" dirty="0"/>
              <a:t>是</a:t>
            </a:r>
            <a:r>
              <a:rPr lang="en-US" altLang="zh-TW" dirty="0"/>
              <a:t>LOW</a:t>
            </a:r>
            <a:r>
              <a:rPr lang="zh-TW" altLang="en-US" dirty="0"/>
              <a:t>  </a:t>
            </a:r>
            <a:r>
              <a:rPr lang="en-US" altLang="zh-TW" dirty="0"/>
              <a:t>=&gt; </a:t>
            </a:r>
            <a:r>
              <a:rPr lang="en-US" altLang="zh-TW" dirty="0" err="1"/>
              <a:t>sda_out</a:t>
            </a:r>
            <a:r>
              <a:rPr lang="en-US" altLang="zh-TW" dirty="0"/>
              <a:t> &lt;= 0 (START, WRITE_ACK…)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若</a:t>
            </a:r>
            <a:r>
              <a:rPr lang="en-US" altLang="zh-TW" dirty="0"/>
              <a:t>SM</a:t>
            </a:r>
            <a:r>
              <a:rPr lang="zh-TW" altLang="en-US" dirty="0"/>
              <a:t>對應的</a:t>
            </a:r>
            <a:r>
              <a:rPr lang="en-US" altLang="zh-TW" dirty="0"/>
              <a:t>SDA</a:t>
            </a:r>
            <a:r>
              <a:rPr lang="zh-TW" altLang="en-US" dirty="0"/>
              <a:t>是</a:t>
            </a:r>
            <a:r>
              <a:rPr lang="en-US" altLang="zh-TW" dirty="0"/>
              <a:t>HIGH</a:t>
            </a:r>
            <a:r>
              <a:rPr lang="zh-TW" altLang="en-US" dirty="0"/>
              <a:t> </a:t>
            </a:r>
            <a:r>
              <a:rPr lang="en-US" altLang="zh-TW" dirty="0"/>
              <a:t>=&gt; </a:t>
            </a:r>
            <a:r>
              <a:rPr lang="en-US" altLang="zh-TW" dirty="0" err="1"/>
              <a:t>sda_out</a:t>
            </a:r>
            <a:r>
              <a:rPr lang="en-US" altLang="zh-TW" dirty="0"/>
              <a:t> &lt;= 1 (STOP, READ_ACK, READ_DATA)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若</a:t>
            </a:r>
            <a:r>
              <a:rPr lang="en-US" altLang="zh-TW" dirty="0"/>
              <a:t>SM</a:t>
            </a:r>
            <a:r>
              <a:rPr lang="zh-TW" altLang="en-US" dirty="0"/>
              <a:t>對應的</a:t>
            </a:r>
            <a:r>
              <a:rPr lang="en-US" altLang="zh-TW" dirty="0"/>
              <a:t>SDA</a:t>
            </a:r>
            <a:r>
              <a:rPr lang="zh-TW" altLang="en-US" dirty="0"/>
              <a:t>是寫數據</a:t>
            </a:r>
            <a:r>
              <a:rPr lang="en-US" altLang="zh-TW" dirty="0"/>
              <a:t>=&gt; </a:t>
            </a:r>
            <a:r>
              <a:rPr lang="en-US" altLang="zh-TW" dirty="0" err="1"/>
              <a:t>sda_out</a:t>
            </a:r>
            <a:r>
              <a:rPr lang="en-US" altLang="zh-TW" dirty="0"/>
              <a:t> &lt;= reg[index] (ADDRESS, REG_ADDR, WRITE_DATA)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Open drain </a:t>
            </a:r>
            <a:r>
              <a:rPr lang="zh-TW" altLang="en-US" dirty="0"/>
              <a:t>修正</a:t>
            </a:r>
            <a:r>
              <a:rPr lang="en-US" altLang="zh-TW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SDA: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sda_out</a:t>
            </a:r>
            <a:r>
              <a:rPr lang="en-US" altLang="zh-TW" dirty="0"/>
              <a:t> = 0</a:t>
            </a:r>
            <a:r>
              <a:rPr lang="zh-TW" altLang="en-US" dirty="0"/>
              <a:t>時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/>
              <a:t>SDA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sda_out</a:t>
            </a:r>
            <a:r>
              <a:rPr lang="en-US" altLang="zh-TW" dirty="0"/>
              <a:t> = 1</a:t>
            </a:r>
            <a:r>
              <a:rPr lang="zh-TW" altLang="en-US" dirty="0"/>
              <a:t>時 </a:t>
            </a:r>
            <a:r>
              <a:rPr lang="en-US" altLang="zh-TW" dirty="0"/>
              <a:t>=&gt; SDA = z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SCL: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i2c_clk = 0</a:t>
            </a:r>
            <a:r>
              <a:rPr lang="zh-TW" altLang="en-US" dirty="0"/>
              <a:t>時 </a:t>
            </a:r>
            <a:r>
              <a:rPr lang="en-US" altLang="zh-TW" dirty="0"/>
              <a:t>=&gt; SCL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i2c_clk = 1</a:t>
            </a:r>
            <a:r>
              <a:rPr lang="zh-TW" altLang="en-US" dirty="0"/>
              <a:t>時 </a:t>
            </a:r>
            <a:r>
              <a:rPr lang="en-US" altLang="zh-TW" dirty="0"/>
              <a:t>=&gt; SCL = z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088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20BDA-D9AE-BBD6-C62F-79D166DD7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051F94F-0446-AB3B-6FF3-AA238F76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09" y="511913"/>
            <a:ext cx="10808947" cy="172887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ED88EFC-7299-6D93-3ECE-377EAA8093A5}"/>
              </a:ext>
            </a:extLst>
          </p:cNvPr>
          <p:cNvSpPr/>
          <p:nvPr/>
        </p:nvSpPr>
        <p:spPr>
          <a:xfrm>
            <a:off x="5817882" y="1034980"/>
            <a:ext cx="824078" cy="994787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4F2130-449A-5A9D-671E-88BE56CE7C75}"/>
              </a:ext>
            </a:extLst>
          </p:cNvPr>
          <p:cNvSpPr txBox="1"/>
          <p:nvPr/>
        </p:nvSpPr>
        <p:spPr>
          <a:xfrm>
            <a:off x="5699994" y="404115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START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3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E335440-54A8-C828-E11A-AFFD1D16D3DE}"/>
              </a:ext>
            </a:extLst>
          </p:cNvPr>
          <p:cNvSpPr txBox="1"/>
          <p:nvPr/>
        </p:nvSpPr>
        <p:spPr>
          <a:xfrm>
            <a:off x="1325366" y="318498"/>
            <a:ext cx="4709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時鐘分類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SCK1: </a:t>
            </a:r>
            <a:r>
              <a:rPr lang="zh-TW" altLang="en-US" dirty="0"/>
              <a:t>一倍時鐘，用來敲入狀態機與生成</a:t>
            </a:r>
            <a:r>
              <a:rPr lang="en-US" altLang="zh-TW" dirty="0"/>
              <a:t>SCL</a:t>
            </a:r>
          </a:p>
          <a:p>
            <a:r>
              <a:rPr lang="en-US" altLang="zh-TW" dirty="0"/>
              <a:t>SCK2:</a:t>
            </a:r>
            <a:r>
              <a:rPr lang="zh-TW" altLang="en-US" dirty="0"/>
              <a:t> 兩倍時鐘，用來產生所需時序</a:t>
            </a:r>
            <a:endParaRPr lang="en-US" altLang="zh-TW" dirty="0"/>
          </a:p>
          <a:p>
            <a:r>
              <a:rPr lang="en-US" altLang="zh-TW" dirty="0"/>
              <a:t>SCL</a:t>
            </a:r>
            <a:r>
              <a:rPr lang="zh-TW" altLang="en-US" dirty="0"/>
              <a:t>  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I2C </a:t>
            </a:r>
            <a:r>
              <a:rPr lang="zh-TW" altLang="en-US" dirty="0"/>
              <a:t>輸出時鐘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C3D0ADD-80DB-AD21-0028-73541CE0BD81}"/>
              </a:ext>
            </a:extLst>
          </p:cNvPr>
          <p:cNvSpPr txBox="1"/>
          <p:nvPr/>
        </p:nvSpPr>
        <p:spPr>
          <a:xfrm>
            <a:off x="1325366" y="1827088"/>
            <a:ext cx="93905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狀態機生成順序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en-US" altLang="zh-TW" dirty="0"/>
              <a:t>SCK1 </a:t>
            </a:r>
            <a:r>
              <a:rPr lang="zh-TW" altLang="en-US" dirty="0"/>
              <a:t>上升緣敲入狀態機</a:t>
            </a:r>
            <a:endParaRPr lang="en-US" altLang="zh-TW" dirty="0"/>
          </a:p>
          <a:p>
            <a:r>
              <a:rPr lang="zh-TW" altLang="en-US" dirty="0"/>
              <a:t>→ 半週期後於 </a:t>
            </a:r>
            <a:r>
              <a:rPr lang="en-US" altLang="zh-TW" dirty="0"/>
              <a:t>SCK1</a:t>
            </a:r>
            <a:r>
              <a:rPr lang="zh-TW" altLang="en-US" dirty="0"/>
              <a:t> 下降緣更新 </a:t>
            </a:r>
            <a:r>
              <a:rPr lang="en-US" altLang="zh-TW" dirty="0"/>
              <a:t>sda_out</a:t>
            </a:r>
            <a:r>
              <a:rPr lang="zh-TW" altLang="en-US" dirty="0"/>
              <a:t>，維持到下次</a:t>
            </a:r>
            <a:r>
              <a:rPr lang="en-US" altLang="zh-TW" dirty="0"/>
              <a:t>SCK1</a:t>
            </a:r>
            <a:r>
              <a:rPr lang="zh-TW" altLang="en-US" dirty="0"/>
              <a:t>下降緣再次發生</a:t>
            </a:r>
            <a:endParaRPr lang="en-US" altLang="zh-TW" dirty="0"/>
          </a:p>
          <a:p>
            <a:r>
              <a:rPr lang="zh-TW" altLang="en-US" dirty="0"/>
              <a:t>→ 半週期後</a:t>
            </a:r>
            <a:r>
              <a:rPr lang="en-US" altLang="zh-TW" dirty="0"/>
              <a:t>SCL</a:t>
            </a:r>
            <a:r>
              <a:rPr lang="zh-TW" altLang="en-US" dirty="0"/>
              <a:t>上升緣敲入</a:t>
            </a:r>
            <a:r>
              <a:rPr lang="en-US" altLang="zh-TW" dirty="0"/>
              <a:t>SDA</a:t>
            </a:r>
            <a:r>
              <a:rPr lang="zh-TW" altLang="en-US" dirty="0"/>
              <a:t>穩定數值。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因為</a:t>
            </a:r>
            <a:r>
              <a:rPr lang="en-US" altLang="zh-TW" dirty="0"/>
              <a:t>SCL</a:t>
            </a:r>
            <a:r>
              <a:rPr lang="zh-TW" altLang="en-US" dirty="0"/>
              <a:t>為配合</a:t>
            </a:r>
            <a:r>
              <a:rPr lang="en-US" altLang="zh-TW" dirty="0"/>
              <a:t>SDA</a:t>
            </a:r>
            <a:r>
              <a:rPr lang="zh-TW" altLang="en-US" dirty="0"/>
              <a:t>生成，因此</a:t>
            </a:r>
            <a:r>
              <a:rPr lang="en-US" altLang="zh-TW" dirty="0"/>
              <a:t>i2c_scl_enable</a:t>
            </a:r>
            <a:r>
              <a:rPr lang="zh-TW" altLang="en-US" dirty="0"/>
              <a:t>一樣是在</a:t>
            </a:r>
            <a:r>
              <a:rPr lang="en-US" altLang="zh-TW" dirty="0"/>
              <a:t>SCK1</a:t>
            </a:r>
            <a:r>
              <a:rPr lang="zh-TW" altLang="en-US" dirty="0"/>
              <a:t>下降緣決定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i2c_scl_enable=0</a:t>
            </a:r>
            <a:r>
              <a:rPr lang="zh-TW" altLang="en-US" dirty="0"/>
              <a:t>時</a:t>
            </a:r>
            <a:r>
              <a:rPr lang="en-US" altLang="zh-TW" dirty="0"/>
              <a:t>SCL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i2c_scl_enable=1</a:t>
            </a:r>
            <a:r>
              <a:rPr lang="zh-TW" altLang="en-US" dirty="0"/>
              <a:t>時</a:t>
            </a:r>
            <a:r>
              <a:rPr lang="en-US" altLang="zh-TW" dirty="0"/>
              <a:t>SCL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i2c_scl_enable=2</a:t>
            </a:r>
            <a:r>
              <a:rPr lang="zh-TW" altLang="en-US" dirty="0"/>
              <a:t>時</a:t>
            </a:r>
            <a:r>
              <a:rPr lang="en-US" altLang="zh-TW" dirty="0"/>
              <a:t>SCL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/>
              <a:t>SCK1 (z or 0)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因此進入狀態機的第一個</a:t>
            </a:r>
            <a:r>
              <a:rPr lang="en-US" altLang="zh-TW" dirty="0"/>
              <a:t>SCL</a:t>
            </a:r>
            <a:r>
              <a:rPr lang="zh-TW" altLang="en-US" dirty="0"/>
              <a:t>上升緣會是敲入狀態機之</a:t>
            </a:r>
            <a:r>
              <a:rPr lang="en-US" altLang="zh-TW" dirty="0"/>
              <a:t>SCK1</a:t>
            </a:r>
            <a:r>
              <a:rPr lang="zh-TW" altLang="en-US" dirty="0"/>
              <a:t>上升緣的一個時鐘後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962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93409-2144-81F7-68A4-0A51ECA23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74FEEB0-2A5C-CEB0-A9E4-2DF4404B7287}"/>
              </a:ext>
            </a:extLst>
          </p:cNvPr>
          <p:cNvSpPr txBox="1"/>
          <p:nvPr/>
        </p:nvSpPr>
        <p:spPr>
          <a:xfrm>
            <a:off x="442127" y="442127"/>
            <a:ext cx="202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EX1:</a:t>
            </a:r>
            <a:r>
              <a:rPr lang="zh-TW" altLang="en-US" dirty="0"/>
              <a:t> </a:t>
            </a:r>
            <a:r>
              <a:rPr lang="en-US" altLang="zh-TW" dirty="0"/>
              <a:t>SDA</a:t>
            </a:r>
            <a:r>
              <a:rPr lang="zh-TW" altLang="en-US" dirty="0"/>
              <a:t>輸出波形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6135467-0D87-99D8-B6A1-2E7ABB466130}"/>
              </a:ext>
            </a:extLst>
          </p:cNvPr>
          <p:cNvSpPr txBox="1"/>
          <p:nvPr/>
        </p:nvSpPr>
        <p:spPr>
          <a:xfrm>
            <a:off x="874207" y="1386672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若需讓</a:t>
            </a:r>
            <a:r>
              <a:rPr lang="en-US" altLang="zh-TW" dirty="0"/>
              <a:t>SDA</a:t>
            </a:r>
            <a:r>
              <a:rPr lang="zh-TW" altLang="en-US" dirty="0"/>
              <a:t>輸出下列波形，該如何做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C428F617-894D-D58E-8BDC-03D4E5D9A90E}"/>
              </a:ext>
            </a:extLst>
          </p:cNvPr>
          <p:cNvSpPr/>
          <p:nvPr/>
        </p:nvSpPr>
        <p:spPr>
          <a:xfrm>
            <a:off x="1979525" y="1823057"/>
            <a:ext cx="6069205" cy="883522"/>
          </a:xfrm>
          <a:custGeom>
            <a:avLst/>
            <a:gdLst>
              <a:gd name="connsiteX0" fmla="*/ 0 w 6069205"/>
              <a:gd name="connsiteY0" fmla="*/ 849805 h 883522"/>
              <a:gd name="connsiteX1" fmla="*/ 321548 w 6069205"/>
              <a:gd name="connsiteY1" fmla="*/ 859853 h 883522"/>
              <a:gd name="connsiteX2" fmla="*/ 622998 w 6069205"/>
              <a:gd name="connsiteY2" fmla="*/ 879950 h 883522"/>
              <a:gd name="connsiteX3" fmla="*/ 753627 w 6069205"/>
              <a:gd name="connsiteY3" fmla="*/ 869901 h 883522"/>
              <a:gd name="connsiteX4" fmla="*/ 773723 w 6069205"/>
              <a:gd name="connsiteY4" fmla="*/ 819659 h 883522"/>
              <a:gd name="connsiteX5" fmla="*/ 793820 w 6069205"/>
              <a:gd name="connsiteY5" fmla="*/ 719176 h 883522"/>
              <a:gd name="connsiteX6" fmla="*/ 803868 w 6069205"/>
              <a:gd name="connsiteY6" fmla="*/ 598596 h 883522"/>
              <a:gd name="connsiteX7" fmla="*/ 813917 w 6069205"/>
              <a:gd name="connsiteY7" fmla="*/ 498112 h 883522"/>
              <a:gd name="connsiteX8" fmla="*/ 823965 w 6069205"/>
              <a:gd name="connsiteY8" fmla="*/ 246903 h 883522"/>
              <a:gd name="connsiteX9" fmla="*/ 944545 w 6069205"/>
              <a:gd name="connsiteY9" fmla="*/ 236855 h 883522"/>
              <a:gd name="connsiteX10" fmla="*/ 1135464 w 6069205"/>
              <a:gd name="connsiteY10" fmla="*/ 226807 h 883522"/>
              <a:gd name="connsiteX11" fmla="*/ 1537398 w 6069205"/>
              <a:gd name="connsiteY11" fmla="*/ 236855 h 883522"/>
              <a:gd name="connsiteX12" fmla="*/ 1527350 w 6069205"/>
              <a:gd name="connsiteY12" fmla="*/ 437822 h 883522"/>
              <a:gd name="connsiteX13" fmla="*/ 1507253 w 6069205"/>
              <a:gd name="connsiteY13" fmla="*/ 719176 h 883522"/>
              <a:gd name="connsiteX14" fmla="*/ 1527350 w 6069205"/>
              <a:gd name="connsiteY14" fmla="*/ 869901 h 883522"/>
              <a:gd name="connsiteX15" fmla="*/ 1708220 w 6069205"/>
              <a:gd name="connsiteY15" fmla="*/ 859853 h 883522"/>
              <a:gd name="connsiteX16" fmla="*/ 1979526 w 6069205"/>
              <a:gd name="connsiteY16" fmla="*/ 849805 h 883522"/>
              <a:gd name="connsiteX17" fmla="*/ 2813539 w 6069205"/>
              <a:gd name="connsiteY17" fmla="*/ 849805 h 883522"/>
              <a:gd name="connsiteX18" fmla="*/ 2924071 w 6069205"/>
              <a:gd name="connsiteY18" fmla="*/ 839756 h 883522"/>
              <a:gd name="connsiteX19" fmla="*/ 2934119 w 6069205"/>
              <a:gd name="connsiteY19" fmla="*/ 739273 h 883522"/>
              <a:gd name="connsiteX20" fmla="*/ 2944167 w 6069205"/>
              <a:gd name="connsiteY20" fmla="*/ 678983 h 883522"/>
              <a:gd name="connsiteX21" fmla="*/ 2954216 w 6069205"/>
              <a:gd name="connsiteY21" fmla="*/ 548354 h 883522"/>
              <a:gd name="connsiteX22" fmla="*/ 2944167 w 6069205"/>
              <a:gd name="connsiteY22" fmla="*/ 337339 h 883522"/>
              <a:gd name="connsiteX23" fmla="*/ 2934119 w 6069205"/>
              <a:gd name="connsiteY23" fmla="*/ 297145 h 883522"/>
              <a:gd name="connsiteX24" fmla="*/ 2944167 w 6069205"/>
              <a:gd name="connsiteY24" fmla="*/ 176565 h 883522"/>
              <a:gd name="connsiteX25" fmla="*/ 3557117 w 6069205"/>
              <a:gd name="connsiteY25" fmla="*/ 186613 h 883522"/>
              <a:gd name="connsiteX26" fmla="*/ 3677697 w 6069205"/>
              <a:gd name="connsiteY26" fmla="*/ 206710 h 883522"/>
              <a:gd name="connsiteX27" fmla="*/ 3657600 w 6069205"/>
              <a:gd name="connsiteY27" fmla="*/ 769418 h 883522"/>
              <a:gd name="connsiteX28" fmla="*/ 3667649 w 6069205"/>
              <a:gd name="connsiteY28" fmla="*/ 829708 h 883522"/>
              <a:gd name="connsiteX29" fmla="*/ 4330840 w 6069205"/>
              <a:gd name="connsiteY29" fmla="*/ 809611 h 883522"/>
              <a:gd name="connsiteX30" fmla="*/ 4340888 w 6069205"/>
              <a:gd name="connsiteY30" fmla="*/ 678983 h 883522"/>
              <a:gd name="connsiteX31" fmla="*/ 4320791 w 6069205"/>
              <a:gd name="connsiteY31" fmla="*/ 357435 h 883522"/>
              <a:gd name="connsiteX32" fmla="*/ 4994031 w 6069205"/>
              <a:gd name="connsiteY32" fmla="*/ 226807 h 883522"/>
              <a:gd name="connsiteX33" fmla="*/ 4973934 w 6069205"/>
              <a:gd name="connsiteY33" fmla="*/ 759369 h 883522"/>
              <a:gd name="connsiteX34" fmla="*/ 4983983 w 6069205"/>
              <a:gd name="connsiteY34" fmla="*/ 809611 h 883522"/>
              <a:gd name="connsiteX35" fmla="*/ 5084466 w 6069205"/>
              <a:gd name="connsiteY35" fmla="*/ 799563 h 883522"/>
              <a:gd name="connsiteX36" fmla="*/ 5275385 w 6069205"/>
              <a:gd name="connsiteY36" fmla="*/ 779466 h 883522"/>
              <a:gd name="connsiteX37" fmla="*/ 5476352 w 6069205"/>
              <a:gd name="connsiteY37" fmla="*/ 759369 h 883522"/>
              <a:gd name="connsiteX38" fmla="*/ 5938576 w 6069205"/>
              <a:gd name="connsiteY38" fmla="*/ 769418 h 883522"/>
              <a:gd name="connsiteX39" fmla="*/ 6069205 w 6069205"/>
              <a:gd name="connsiteY39" fmla="*/ 769418 h 88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69205" h="883522">
                <a:moveTo>
                  <a:pt x="0" y="849805"/>
                </a:moveTo>
                <a:lnTo>
                  <a:pt x="321548" y="859853"/>
                </a:lnTo>
                <a:cubicBezTo>
                  <a:pt x="429055" y="864241"/>
                  <a:pt x="517354" y="871823"/>
                  <a:pt x="622998" y="879950"/>
                </a:cubicBezTo>
                <a:lnTo>
                  <a:pt x="753627" y="869901"/>
                </a:lnTo>
                <a:cubicBezTo>
                  <a:pt x="770374" y="863202"/>
                  <a:pt x="769348" y="837158"/>
                  <a:pt x="773723" y="819659"/>
                </a:cubicBezTo>
                <a:cubicBezTo>
                  <a:pt x="819909" y="634916"/>
                  <a:pt x="760792" y="818264"/>
                  <a:pt x="793820" y="719176"/>
                </a:cubicBezTo>
                <a:cubicBezTo>
                  <a:pt x="797169" y="678983"/>
                  <a:pt x="800216" y="638763"/>
                  <a:pt x="803868" y="598596"/>
                </a:cubicBezTo>
                <a:cubicBezTo>
                  <a:pt x="806916" y="565073"/>
                  <a:pt x="811997" y="531719"/>
                  <a:pt x="813917" y="498112"/>
                </a:cubicBezTo>
                <a:cubicBezTo>
                  <a:pt x="818698" y="414445"/>
                  <a:pt x="786487" y="321859"/>
                  <a:pt x="823965" y="246903"/>
                </a:cubicBezTo>
                <a:cubicBezTo>
                  <a:pt x="842002" y="210828"/>
                  <a:pt x="904296" y="239452"/>
                  <a:pt x="944545" y="236855"/>
                </a:cubicBezTo>
                <a:cubicBezTo>
                  <a:pt x="1008141" y="232752"/>
                  <a:pt x="1071824" y="230156"/>
                  <a:pt x="1135464" y="226807"/>
                </a:cubicBezTo>
                <a:cubicBezTo>
                  <a:pt x="1269442" y="230156"/>
                  <a:pt x="1419397" y="173316"/>
                  <a:pt x="1537398" y="236855"/>
                </a:cubicBezTo>
                <a:cubicBezTo>
                  <a:pt x="1596454" y="268654"/>
                  <a:pt x="1531177" y="370859"/>
                  <a:pt x="1527350" y="437822"/>
                </a:cubicBezTo>
                <a:cubicBezTo>
                  <a:pt x="1521596" y="538517"/>
                  <a:pt x="1514918" y="619526"/>
                  <a:pt x="1507253" y="719176"/>
                </a:cubicBezTo>
                <a:cubicBezTo>
                  <a:pt x="1513952" y="769418"/>
                  <a:pt x="1485826" y="840834"/>
                  <a:pt x="1527350" y="869901"/>
                </a:cubicBezTo>
                <a:cubicBezTo>
                  <a:pt x="1576818" y="904528"/>
                  <a:pt x="1647897" y="862534"/>
                  <a:pt x="1708220" y="859853"/>
                </a:cubicBezTo>
                <a:lnTo>
                  <a:pt x="1979526" y="849805"/>
                </a:lnTo>
                <a:cubicBezTo>
                  <a:pt x="2327843" y="811100"/>
                  <a:pt x="1945510" y="849805"/>
                  <a:pt x="2813539" y="849805"/>
                </a:cubicBezTo>
                <a:cubicBezTo>
                  <a:pt x="2850535" y="849805"/>
                  <a:pt x="2887227" y="843106"/>
                  <a:pt x="2924071" y="839756"/>
                </a:cubicBezTo>
                <a:cubicBezTo>
                  <a:pt x="2927420" y="806262"/>
                  <a:pt x="2929944" y="772674"/>
                  <a:pt x="2934119" y="739273"/>
                </a:cubicBezTo>
                <a:cubicBezTo>
                  <a:pt x="2936646" y="719056"/>
                  <a:pt x="2942034" y="699245"/>
                  <a:pt x="2944167" y="678983"/>
                </a:cubicBezTo>
                <a:cubicBezTo>
                  <a:pt x="2948739" y="635551"/>
                  <a:pt x="2950866" y="591897"/>
                  <a:pt x="2954216" y="548354"/>
                </a:cubicBezTo>
                <a:cubicBezTo>
                  <a:pt x="2950866" y="478016"/>
                  <a:pt x="2949783" y="407533"/>
                  <a:pt x="2944167" y="337339"/>
                </a:cubicBezTo>
                <a:cubicBezTo>
                  <a:pt x="2943066" y="323573"/>
                  <a:pt x="2934119" y="310955"/>
                  <a:pt x="2934119" y="297145"/>
                </a:cubicBezTo>
                <a:cubicBezTo>
                  <a:pt x="2934119" y="256812"/>
                  <a:pt x="2940818" y="216758"/>
                  <a:pt x="2944167" y="176565"/>
                </a:cubicBezTo>
                <a:cubicBezTo>
                  <a:pt x="3148484" y="179914"/>
                  <a:pt x="3352945" y="178222"/>
                  <a:pt x="3557117" y="186613"/>
                </a:cubicBezTo>
                <a:cubicBezTo>
                  <a:pt x="3597830" y="188286"/>
                  <a:pt x="3669564" y="166782"/>
                  <a:pt x="3677697" y="206710"/>
                </a:cubicBezTo>
                <a:cubicBezTo>
                  <a:pt x="3733267" y="479510"/>
                  <a:pt x="3704678" y="581114"/>
                  <a:pt x="3657600" y="769418"/>
                </a:cubicBezTo>
                <a:cubicBezTo>
                  <a:pt x="3660950" y="789515"/>
                  <a:pt x="3647405" y="827408"/>
                  <a:pt x="3667649" y="829708"/>
                </a:cubicBezTo>
                <a:cubicBezTo>
                  <a:pt x="3733176" y="837154"/>
                  <a:pt x="4193255" y="815593"/>
                  <a:pt x="4330840" y="809611"/>
                </a:cubicBezTo>
                <a:cubicBezTo>
                  <a:pt x="4334189" y="766068"/>
                  <a:pt x="4340888" y="722654"/>
                  <a:pt x="4340888" y="678983"/>
                </a:cubicBezTo>
                <a:cubicBezTo>
                  <a:pt x="4340888" y="582470"/>
                  <a:pt x="4329157" y="457822"/>
                  <a:pt x="4320791" y="357435"/>
                </a:cubicBezTo>
                <a:cubicBezTo>
                  <a:pt x="4339935" y="89440"/>
                  <a:pt x="4315146" y="-222302"/>
                  <a:pt x="4994031" y="226807"/>
                </a:cubicBezTo>
                <a:cubicBezTo>
                  <a:pt x="5023087" y="246028"/>
                  <a:pt x="4986212" y="624325"/>
                  <a:pt x="4973934" y="759369"/>
                </a:cubicBezTo>
                <a:cubicBezTo>
                  <a:pt x="4977284" y="776116"/>
                  <a:pt x="4967932" y="803774"/>
                  <a:pt x="4983983" y="809611"/>
                </a:cubicBezTo>
                <a:cubicBezTo>
                  <a:pt x="5015618" y="821115"/>
                  <a:pt x="5051011" y="803280"/>
                  <a:pt x="5084466" y="799563"/>
                </a:cubicBezTo>
                <a:cubicBezTo>
                  <a:pt x="5282081" y="777605"/>
                  <a:pt x="5027649" y="801987"/>
                  <a:pt x="5275385" y="779466"/>
                </a:cubicBezTo>
                <a:cubicBezTo>
                  <a:pt x="5356446" y="759201"/>
                  <a:pt x="5345438" y="759369"/>
                  <a:pt x="5476352" y="759369"/>
                </a:cubicBezTo>
                <a:cubicBezTo>
                  <a:pt x="5630463" y="759369"/>
                  <a:pt x="5784487" y="766806"/>
                  <a:pt x="5938576" y="769418"/>
                </a:cubicBezTo>
                <a:cubicBezTo>
                  <a:pt x="5982113" y="770156"/>
                  <a:pt x="6025662" y="769418"/>
                  <a:pt x="6069205" y="76941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AD293A8-F51C-1F00-BF85-71D25A845044}"/>
              </a:ext>
            </a:extLst>
          </p:cNvPr>
          <p:cNvSpPr txBox="1"/>
          <p:nvPr/>
        </p:nvSpPr>
        <p:spPr>
          <a:xfrm>
            <a:off x="622998" y="358726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sda_out</a:t>
            </a:r>
            <a:endParaRPr lang="zh-TW" altLang="en-US" dirty="0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E20FCE17-060B-6499-7E4B-B9CFE05EE5D0}"/>
              </a:ext>
            </a:extLst>
          </p:cNvPr>
          <p:cNvSpPr/>
          <p:nvPr/>
        </p:nvSpPr>
        <p:spPr>
          <a:xfrm>
            <a:off x="1880717" y="3145501"/>
            <a:ext cx="6069205" cy="883522"/>
          </a:xfrm>
          <a:custGeom>
            <a:avLst/>
            <a:gdLst>
              <a:gd name="connsiteX0" fmla="*/ 0 w 6069205"/>
              <a:gd name="connsiteY0" fmla="*/ 849805 h 883522"/>
              <a:gd name="connsiteX1" fmla="*/ 321548 w 6069205"/>
              <a:gd name="connsiteY1" fmla="*/ 859853 h 883522"/>
              <a:gd name="connsiteX2" fmla="*/ 622998 w 6069205"/>
              <a:gd name="connsiteY2" fmla="*/ 879950 h 883522"/>
              <a:gd name="connsiteX3" fmla="*/ 753627 w 6069205"/>
              <a:gd name="connsiteY3" fmla="*/ 869901 h 883522"/>
              <a:gd name="connsiteX4" fmla="*/ 773723 w 6069205"/>
              <a:gd name="connsiteY4" fmla="*/ 819659 h 883522"/>
              <a:gd name="connsiteX5" fmla="*/ 793820 w 6069205"/>
              <a:gd name="connsiteY5" fmla="*/ 719176 h 883522"/>
              <a:gd name="connsiteX6" fmla="*/ 803868 w 6069205"/>
              <a:gd name="connsiteY6" fmla="*/ 598596 h 883522"/>
              <a:gd name="connsiteX7" fmla="*/ 813917 w 6069205"/>
              <a:gd name="connsiteY7" fmla="*/ 498112 h 883522"/>
              <a:gd name="connsiteX8" fmla="*/ 823965 w 6069205"/>
              <a:gd name="connsiteY8" fmla="*/ 246903 h 883522"/>
              <a:gd name="connsiteX9" fmla="*/ 944545 w 6069205"/>
              <a:gd name="connsiteY9" fmla="*/ 236855 h 883522"/>
              <a:gd name="connsiteX10" fmla="*/ 1135464 w 6069205"/>
              <a:gd name="connsiteY10" fmla="*/ 226807 h 883522"/>
              <a:gd name="connsiteX11" fmla="*/ 1537398 w 6069205"/>
              <a:gd name="connsiteY11" fmla="*/ 236855 h 883522"/>
              <a:gd name="connsiteX12" fmla="*/ 1527350 w 6069205"/>
              <a:gd name="connsiteY12" fmla="*/ 437822 h 883522"/>
              <a:gd name="connsiteX13" fmla="*/ 1507253 w 6069205"/>
              <a:gd name="connsiteY13" fmla="*/ 719176 h 883522"/>
              <a:gd name="connsiteX14" fmla="*/ 1527350 w 6069205"/>
              <a:gd name="connsiteY14" fmla="*/ 869901 h 883522"/>
              <a:gd name="connsiteX15" fmla="*/ 1708220 w 6069205"/>
              <a:gd name="connsiteY15" fmla="*/ 859853 h 883522"/>
              <a:gd name="connsiteX16" fmla="*/ 1979526 w 6069205"/>
              <a:gd name="connsiteY16" fmla="*/ 849805 h 883522"/>
              <a:gd name="connsiteX17" fmla="*/ 2813539 w 6069205"/>
              <a:gd name="connsiteY17" fmla="*/ 849805 h 883522"/>
              <a:gd name="connsiteX18" fmla="*/ 2924071 w 6069205"/>
              <a:gd name="connsiteY18" fmla="*/ 839756 h 883522"/>
              <a:gd name="connsiteX19" fmla="*/ 2934119 w 6069205"/>
              <a:gd name="connsiteY19" fmla="*/ 739273 h 883522"/>
              <a:gd name="connsiteX20" fmla="*/ 2944167 w 6069205"/>
              <a:gd name="connsiteY20" fmla="*/ 678983 h 883522"/>
              <a:gd name="connsiteX21" fmla="*/ 2954216 w 6069205"/>
              <a:gd name="connsiteY21" fmla="*/ 548354 h 883522"/>
              <a:gd name="connsiteX22" fmla="*/ 2944167 w 6069205"/>
              <a:gd name="connsiteY22" fmla="*/ 337339 h 883522"/>
              <a:gd name="connsiteX23" fmla="*/ 2934119 w 6069205"/>
              <a:gd name="connsiteY23" fmla="*/ 297145 h 883522"/>
              <a:gd name="connsiteX24" fmla="*/ 2944167 w 6069205"/>
              <a:gd name="connsiteY24" fmla="*/ 176565 h 883522"/>
              <a:gd name="connsiteX25" fmla="*/ 3557117 w 6069205"/>
              <a:gd name="connsiteY25" fmla="*/ 186613 h 883522"/>
              <a:gd name="connsiteX26" fmla="*/ 3677697 w 6069205"/>
              <a:gd name="connsiteY26" fmla="*/ 206710 h 883522"/>
              <a:gd name="connsiteX27" fmla="*/ 3657600 w 6069205"/>
              <a:gd name="connsiteY27" fmla="*/ 769418 h 883522"/>
              <a:gd name="connsiteX28" fmla="*/ 3667649 w 6069205"/>
              <a:gd name="connsiteY28" fmla="*/ 829708 h 883522"/>
              <a:gd name="connsiteX29" fmla="*/ 4330840 w 6069205"/>
              <a:gd name="connsiteY29" fmla="*/ 809611 h 883522"/>
              <a:gd name="connsiteX30" fmla="*/ 4340888 w 6069205"/>
              <a:gd name="connsiteY30" fmla="*/ 678983 h 883522"/>
              <a:gd name="connsiteX31" fmla="*/ 4320791 w 6069205"/>
              <a:gd name="connsiteY31" fmla="*/ 357435 h 883522"/>
              <a:gd name="connsiteX32" fmla="*/ 4994031 w 6069205"/>
              <a:gd name="connsiteY32" fmla="*/ 226807 h 883522"/>
              <a:gd name="connsiteX33" fmla="*/ 4973934 w 6069205"/>
              <a:gd name="connsiteY33" fmla="*/ 759369 h 883522"/>
              <a:gd name="connsiteX34" fmla="*/ 4983983 w 6069205"/>
              <a:gd name="connsiteY34" fmla="*/ 809611 h 883522"/>
              <a:gd name="connsiteX35" fmla="*/ 5084466 w 6069205"/>
              <a:gd name="connsiteY35" fmla="*/ 799563 h 883522"/>
              <a:gd name="connsiteX36" fmla="*/ 5275385 w 6069205"/>
              <a:gd name="connsiteY36" fmla="*/ 779466 h 883522"/>
              <a:gd name="connsiteX37" fmla="*/ 5476352 w 6069205"/>
              <a:gd name="connsiteY37" fmla="*/ 759369 h 883522"/>
              <a:gd name="connsiteX38" fmla="*/ 5938576 w 6069205"/>
              <a:gd name="connsiteY38" fmla="*/ 769418 h 883522"/>
              <a:gd name="connsiteX39" fmla="*/ 6069205 w 6069205"/>
              <a:gd name="connsiteY39" fmla="*/ 769418 h 88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69205" h="883522">
                <a:moveTo>
                  <a:pt x="0" y="849805"/>
                </a:moveTo>
                <a:lnTo>
                  <a:pt x="321548" y="859853"/>
                </a:lnTo>
                <a:cubicBezTo>
                  <a:pt x="429055" y="864241"/>
                  <a:pt x="517354" y="871823"/>
                  <a:pt x="622998" y="879950"/>
                </a:cubicBezTo>
                <a:lnTo>
                  <a:pt x="753627" y="869901"/>
                </a:lnTo>
                <a:cubicBezTo>
                  <a:pt x="770374" y="863202"/>
                  <a:pt x="769348" y="837158"/>
                  <a:pt x="773723" y="819659"/>
                </a:cubicBezTo>
                <a:cubicBezTo>
                  <a:pt x="819909" y="634916"/>
                  <a:pt x="760792" y="818264"/>
                  <a:pt x="793820" y="719176"/>
                </a:cubicBezTo>
                <a:cubicBezTo>
                  <a:pt x="797169" y="678983"/>
                  <a:pt x="800216" y="638763"/>
                  <a:pt x="803868" y="598596"/>
                </a:cubicBezTo>
                <a:cubicBezTo>
                  <a:pt x="806916" y="565073"/>
                  <a:pt x="811997" y="531719"/>
                  <a:pt x="813917" y="498112"/>
                </a:cubicBezTo>
                <a:cubicBezTo>
                  <a:pt x="818698" y="414445"/>
                  <a:pt x="786487" y="321859"/>
                  <a:pt x="823965" y="246903"/>
                </a:cubicBezTo>
                <a:cubicBezTo>
                  <a:pt x="842002" y="210828"/>
                  <a:pt x="904296" y="239452"/>
                  <a:pt x="944545" y="236855"/>
                </a:cubicBezTo>
                <a:cubicBezTo>
                  <a:pt x="1008141" y="232752"/>
                  <a:pt x="1071824" y="230156"/>
                  <a:pt x="1135464" y="226807"/>
                </a:cubicBezTo>
                <a:cubicBezTo>
                  <a:pt x="1269442" y="230156"/>
                  <a:pt x="1419397" y="173316"/>
                  <a:pt x="1537398" y="236855"/>
                </a:cubicBezTo>
                <a:cubicBezTo>
                  <a:pt x="1596454" y="268654"/>
                  <a:pt x="1531177" y="370859"/>
                  <a:pt x="1527350" y="437822"/>
                </a:cubicBezTo>
                <a:cubicBezTo>
                  <a:pt x="1521596" y="538517"/>
                  <a:pt x="1514918" y="619526"/>
                  <a:pt x="1507253" y="719176"/>
                </a:cubicBezTo>
                <a:cubicBezTo>
                  <a:pt x="1513952" y="769418"/>
                  <a:pt x="1485826" y="840834"/>
                  <a:pt x="1527350" y="869901"/>
                </a:cubicBezTo>
                <a:cubicBezTo>
                  <a:pt x="1576818" y="904528"/>
                  <a:pt x="1647897" y="862534"/>
                  <a:pt x="1708220" y="859853"/>
                </a:cubicBezTo>
                <a:lnTo>
                  <a:pt x="1979526" y="849805"/>
                </a:lnTo>
                <a:cubicBezTo>
                  <a:pt x="2327843" y="811100"/>
                  <a:pt x="1945510" y="849805"/>
                  <a:pt x="2813539" y="849805"/>
                </a:cubicBezTo>
                <a:cubicBezTo>
                  <a:pt x="2850535" y="849805"/>
                  <a:pt x="2887227" y="843106"/>
                  <a:pt x="2924071" y="839756"/>
                </a:cubicBezTo>
                <a:cubicBezTo>
                  <a:pt x="2927420" y="806262"/>
                  <a:pt x="2929944" y="772674"/>
                  <a:pt x="2934119" y="739273"/>
                </a:cubicBezTo>
                <a:cubicBezTo>
                  <a:pt x="2936646" y="719056"/>
                  <a:pt x="2942034" y="699245"/>
                  <a:pt x="2944167" y="678983"/>
                </a:cubicBezTo>
                <a:cubicBezTo>
                  <a:pt x="2948739" y="635551"/>
                  <a:pt x="2950866" y="591897"/>
                  <a:pt x="2954216" y="548354"/>
                </a:cubicBezTo>
                <a:cubicBezTo>
                  <a:pt x="2950866" y="478016"/>
                  <a:pt x="2949783" y="407533"/>
                  <a:pt x="2944167" y="337339"/>
                </a:cubicBezTo>
                <a:cubicBezTo>
                  <a:pt x="2943066" y="323573"/>
                  <a:pt x="2934119" y="310955"/>
                  <a:pt x="2934119" y="297145"/>
                </a:cubicBezTo>
                <a:cubicBezTo>
                  <a:pt x="2934119" y="256812"/>
                  <a:pt x="2940818" y="216758"/>
                  <a:pt x="2944167" y="176565"/>
                </a:cubicBezTo>
                <a:cubicBezTo>
                  <a:pt x="3148484" y="179914"/>
                  <a:pt x="3352945" y="178222"/>
                  <a:pt x="3557117" y="186613"/>
                </a:cubicBezTo>
                <a:cubicBezTo>
                  <a:pt x="3597830" y="188286"/>
                  <a:pt x="3669564" y="166782"/>
                  <a:pt x="3677697" y="206710"/>
                </a:cubicBezTo>
                <a:cubicBezTo>
                  <a:pt x="3733267" y="479510"/>
                  <a:pt x="3704678" y="581114"/>
                  <a:pt x="3657600" y="769418"/>
                </a:cubicBezTo>
                <a:cubicBezTo>
                  <a:pt x="3660950" y="789515"/>
                  <a:pt x="3647405" y="827408"/>
                  <a:pt x="3667649" y="829708"/>
                </a:cubicBezTo>
                <a:cubicBezTo>
                  <a:pt x="3733176" y="837154"/>
                  <a:pt x="4193255" y="815593"/>
                  <a:pt x="4330840" y="809611"/>
                </a:cubicBezTo>
                <a:cubicBezTo>
                  <a:pt x="4334189" y="766068"/>
                  <a:pt x="4340888" y="722654"/>
                  <a:pt x="4340888" y="678983"/>
                </a:cubicBezTo>
                <a:cubicBezTo>
                  <a:pt x="4340888" y="582470"/>
                  <a:pt x="4329157" y="457822"/>
                  <a:pt x="4320791" y="357435"/>
                </a:cubicBezTo>
                <a:cubicBezTo>
                  <a:pt x="4339935" y="89440"/>
                  <a:pt x="4315146" y="-222302"/>
                  <a:pt x="4994031" y="226807"/>
                </a:cubicBezTo>
                <a:cubicBezTo>
                  <a:pt x="5023087" y="246028"/>
                  <a:pt x="4986212" y="624325"/>
                  <a:pt x="4973934" y="759369"/>
                </a:cubicBezTo>
                <a:cubicBezTo>
                  <a:pt x="4977284" y="776116"/>
                  <a:pt x="4967932" y="803774"/>
                  <a:pt x="4983983" y="809611"/>
                </a:cubicBezTo>
                <a:cubicBezTo>
                  <a:pt x="5015618" y="821115"/>
                  <a:pt x="5051011" y="803280"/>
                  <a:pt x="5084466" y="799563"/>
                </a:cubicBezTo>
                <a:cubicBezTo>
                  <a:pt x="5282081" y="777605"/>
                  <a:pt x="5027649" y="801987"/>
                  <a:pt x="5275385" y="779466"/>
                </a:cubicBezTo>
                <a:cubicBezTo>
                  <a:pt x="5356446" y="759201"/>
                  <a:pt x="5345438" y="759369"/>
                  <a:pt x="5476352" y="759369"/>
                </a:cubicBezTo>
                <a:cubicBezTo>
                  <a:pt x="5630463" y="759369"/>
                  <a:pt x="5784487" y="766806"/>
                  <a:pt x="5938576" y="769418"/>
                </a:cubicBezTo>
                <a:cubicBezTo>
                  <a:pt x="5982113" y="770156"/>
                  <a:pt x="6025662" y="769418"/>
                  <a:pt x="6069205" y="76941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637545-2115-8FE9-F9FC-DCB90D3D55C0}"/>
              </a:ext>
            </a:extLst>
          </p:cNvPr>
          <p:cNvSpPr txBox="1"/>
          <p:nvPr/>
        </p:nvSpPr>
        <p:spPr>
          <a:xfrm>
            <a:off x="464207" y="4531807"/>
            <a:ext cx="2833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當</a:t>
            </a:r>
            <a:r>
              <a:rPr lang="en-US" altLang="zh-TW" dirty="0" err="1"/>
              <a:t>sda_out</a:t>
            </a:r>
            <a:r>
              <a:rPr lang="en-US" altLang="zh-TW" dirty="0"/>
              <a:t> ==1</a:t>
            </a:r>
            <a:r>
              <a:rPr lang="zh-TW" altLang="en-US" dirty="0"/>
              <a:t>時，</a:t>
            </a:r>
            <a:r>
              <a:rPr lang="en-US" altLang="zh-TW" dirty="0"/>
              <a:t>SDA = z</a:t>
            </a:r>
          </a:p>
          <a:p>
            <a:r>
              <a:rPr lang="zh-TW" altLang="en-US" dirty="0"/>
              <a:t>當</a:t>
            </a:r>
            <a:r>
              <a:rPr lang="en-US" altLang="zh-TW" dirty="0" err="1"/>
              <a:t>sda_out</a:t>
            </a:r>
            <a:r>
              <a:rPr lang="en-US" altLang="zh-TW" dirty="0"/>
              <a:t>==0</a:t>
            </a:r>
            <a:r>
              <a:rPr lang="zh-TW" altLang="en-US" dirty="0"/>
              <a:t>時，</a:t>
            </a:r>
            <a:r>
              <a:rPr lang="en-US" altLang="zh-TW" dirty="0"/>
              <a:t>SDA=0</a:t>
            </a:r>
            <a:endParaRPr lang="zh-TW" altLang="en-US" dirty="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6365E3B6-9DEC-7879-35EE-8C31F01D98DF}"/>
              </a:ext>
            </a:extLst>
          </p:cNvPr>
          <p:cNvSpPr/>
          <p:nvPr/>
        </p:nvSpPr>
        <p:spPr>
          <a:xfrm>
            <a:off x="1880716" y="5418520"/>
            <a:ext cx="6069205" cy="883522"/>
          </a:xfrm>
          <a:custGeom>
            <a:avLst/>
            <a:gdLst>
              <a:gd name="connsiteX0" fmla="*/ 0 w 6069205"/>
              <a:gd name="connsiteY0" fmla="*/ 849805 h 883522"/>
              <a:gd name="connsiteX1" fmla="*/ 321548 w 6069205"/>
              <a:gd name="connsiteY1" fmla="*/ 859853 h 883522"/>
              <a:gd name="connsiteX2" fmla="*/ 622998 w 6069205"/>
              <a:gd name="connsiteY2" fmla="*/ 879950 h 883522"/>
              <a:gd name="connsiteX3" fmla="*/ 753627 w 6069205"/>
              <a:gd name="connsiteY3" fmla="*/ 869901 h 883522"/>
              <a:gd name="connsiteX4" fmla="*/ 773723 w 6069205"/>
              <a:gd name="connsiteY4" fmla="*/ 819659 h 883522"/>
              <a:gd name="connsiteX5" fmla="*/ 793820 w 6069205"/>
              <a:gd name="connsiteY5" fmla="*/ 719176 h 883522"/>
              <a:gd name="connsiteX6" fmla="*/ 803868 w 6069205"/>
              <a:gd name="connsiteY6" fmla="*/ 598596 h 883522"/>
              <a:gd name="connsiteX7" fmla="*/ 813917 w 6069205"/>
              <a:gd name="connsiteY7" fmla="*/ 498112 h 883522"/>
              <a:gd name="connsiteX8" fmla="*/ 823965 w 6069205"/>
              <a:gd name="connsiteY8" fmla="*/ 246903 h 883522"/>
              <a:gd name="connsiteX9" fmla="*/ 944545 w 6069205"/>
              <a:gd name="connsiteY9" fmla="*/ 236855 h 883522"/>
              <a:gd name="connsiteX10" fmla="*/ 1135464 w 6069205"/>
              <a:gd name="connsiteY10" fmla="*/ 226807 h 883522"/>
              <a:gd name="connsiteX11" fmla="*/ 1537398 w 6069205"/>
              <a:gd name="connsiteY11" fmla="*/ 236855 h 883522"/>
              <a:gd name="connsiteX12" fmla="*/ 1527350 w 6069205"/>
              <a:gd name="connsiteY12" fmla="*/ 437822 h 883522"/>
              <a:gd name="connsiteX13" fmla="*/ 1507253 w 6069205"/>
              <a:gd name="connsiteY13" fmla="*/ 719176 h 883522"/>
              <a:gd name="connsiteX14" fmla="*/ 1527350 w 6069205"/>
              <a:gd name="connsiteY14" fmla="*/ 869901 h 883522"/>
              <a:gd name="connsiteX15" fmla="*/ 1708220 w 6069205"/>
              <a:gd name="connsiteY15" fmla="*/ 859853 h 883522"/>
              <a:gd name="connsiteX16" fmla="*/ 1979526 w 6069205"/>
              <a:gd name="connsiteY16" fmla="*/ 849805 h 883522"/>
              <a:gd name="connsiteX17" fmla="*/ 2813539 w 6069205"/>
              <a:gd name="connsiteY17" fmla="*/ 849805 h 883522"/>
              <a:gd name="connsiteX18" fmla="*/ 2924071 w 6069205"/>
              <a:gd name="connsiteY18" fmla="*/ 839756 h 883522"/>
              <a:gd name="connsiteX19" fmla="*/ 2934119 w 6069205"/>
              <a:gd name="connsiteY19" fmla="*/ 739273 h 883522"/>
              <a:gd name="connsiteX20" fmla="*/ 2944167 w 6069205"/>
              <a:gd name="connsiteY20" fmla="*/ 678983 h 883522"/>
              <a:gd name="connsiteX21" fmla="*/ 2954216 w 6069205"/>
              <a:gd name="connsiteY21" fmla="*/ 548354 h 883522"/>
              <a:gd name="connsiteX22" fmla="*/ 2944167 w 6069205"/>
              <a:gd name="connsiteY22" fmla="*/ 337339 h 883522"/>
              <a:gd name="connsiteX23" fmla="*/ 2934119 w 6069205"/>
              <a:gd name="connsiteY23" fmla="*/ 297145 h 883522"/>
              <a:gd name="connsiteX24" fmla="*/ 2944167 w 6069205"/>
              <a:gd name="connsiteY24" fmla="*/ 176565 h 883522"/>
              <a:gd name="connsiteX25" fmla="*/ 3557117 w 6069205"/>
              <a:gd name="connsiteY25" fmla="*/ 186613 h 883522"/>
              <a:gd name="connsiteX26" fmla="*/ 3677697 w 6069205"/>
              <a:gd name="connsiteY26" fmla="*/ 206710 h 883522"/>
              <a:gd name="connsiteX27" fmla="*/ 3657600 w 6069205"/>
              <a:gd name="connsiteY27" fmla="*/ 769418 h 883522"/>
              <a:gd name="connsiteX28" fmla="*/ 3667649 w 6069205"/>
              <a:gd name="connsiteY28" fmla="*/ 829708 h 883522"/>
              <a:gd name="connsiteX29" fmla="*/ 4330840 w 6069205"/>
              <a:gd name="connsiteY29" fmla="*/ 809611 h 883522"/>
              <a:gd name="connsiteX30" fmla="*/ 4340888 w 6069205"/>
              <a:gd name="connsiteY30" fmla="*/ 678983 h 883522"/>
              <a:gd name="connsiteX31" fmla="*/ 4320791 w 6069205"/>
              <a:gd name="connsiteY31" fmla="*/ 357435 h 883522"/>
              <a:gd name="connsiteX32" fmla="*/ 4994031 w 6069205"/>
              <a:gd name="connsiteY32" fmla="*/ 226807 h 883522"/>
              <a:gd name="connsiteX33" fmla="*/ 4973934 w 6069205"/>
              <a:gd name="connsiteY33" fmla="*/ 759369 h 883522"/>
              <a:gd name="connsiteX34" fmla="*/ 4983983 w 6069205"/>
              <a:gd name="connsiteY34" fmla="*/ 809611 h 883522"/>
              <a:gd name="connsiteX35" fmla="*/ 5084466 w 6069205"/>
              <a:gd name="connsiteY35" fmla="*/ 799563 h 883522"/>
              <a:gd name="connsiteX36" fmla="*/ 5275385 w 6069205"/>
              <a:gd name="connsiteY36" fmla="*/ 779466 h 883522"/>
              <a:gd name="connsiteX37" fmla="*/ 5476352 w 6069205"/>
              <a:gd name="connsiteY37" fmla="*/ 759369 h 883522"/>
              <a:gd name="connsiteX38" fmla="*/ 5938576 w 6069205"/>
              <a:gd name="connsiteY38" fmla="*/ 769418 h 883522"/>
              <a:gd name="connsiteX39" fmla="*/ 6069205 w 6069205"/>
              <a:gd name="connsiteY39" fmla="*/ 769418 h 88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69205" h="883522">
                <a:moveTo>
                  <a:pt x="0" y="849805"/>
                </a:moveTo>
                <a:lnTo>
                  <a:pt x="321548" y="859853"/>
                </a:lnTo>
                <a:cubicBezTo>
                  <a:pt x="429055" y="864241"/>
                  <a:pt x="517354" y="871823"/>
                  <a:pt x="622998" y="879950"/>
                </a:cubicBezTo>
                <a:lnTo>
                  <a:pt x="753627" y="869901"/>
                </a:lnTo>
                <a:cubicBezTo>
                  <a:pt x="770374" y="863202"/>
                  <a:pt x="769348" y="837158"/>
                  <a:pt x="773723" y="819659"/>
                </a:cubicBezTo>
                <a:cubicBezTo>
                  <a:pt x="819909" y="634916"/>
                  <a:pt x="760792" y="818264"/>
                  <a:pt x="793820" y="719176"/>
                </a:cubicBezTo>
                <a:cubicBezTo>
                  <a:pt x="797169" y="678983"/>
                  <a:pt x="800216" y="638763"/>
                  <a:pt x="803868" y="598596"/>
                </a:cubicBezTo>
                <a:cubicBezTo>
                  <a:pt x="806916" y="565073"/>
                  <a:pt x="811997" y="531719"/>
                  <a:pt x="813917" y="498112"/>
                </a:cubicBezTo>
                <a:cubicBezTo>
                  <a:pt x="818698" y="414445"/>
                  <a:pt x="786487" y="321859"/>
                  <a:pt x="823965" y="246903"/>
                </a:cubicBezTo>
                <a:cubicBezTo>
                  <a:pt x="842002" y="210828"/>
                  <a:pt x="904296" y="239452"/>
                  <a:pt x="944545" y="236855"/>
                </a:cubicBezTo>
                <a:cubicBezTo>
                  <a:pt x="1008141" y="232752"/>
                  <a:pt x="1071824" y="230156"/>
                  <a:pt x="1135464" y="226807"/>
                </a:cubicBezTo>
                <a:cubicBezTo>
                  <a:pt x="1269442" y="230156"/>
                  <a:pt x="1419397" y="173316"/>
                  <a:pt x="1537398" y="236855"/>
                </a:cubicBezTo>
                <a:cubicBezTo>
                  <a:pt x="1596454" y="268654"/>
                  <a:pt x="1531177" y="370859"/>
                  <a:pt x="1527350" y="437822"/>
                </a:cubicBezTo>
                <a:cubicBezTo>
                  <a:pt x="1521596" y="538517"/>
                  <a:pt x="1514918" y="619526"/>
                  <a:pt x="1507253" y="719176"/>
                </a:cubicBezTo>
                <a:cubicBezTo>
                  <a:pt x="1513952" y="769418"/>
                  <a:pt x="1485826" y="840834"/>
                  <a:pt x="1527350" y="869901"/>
                </a:cubicBezTo>
                <a:cubicBezTo>
                  <a:pt x="1576818" y="904528"/>
                  <a:pt x="1647897" y="862534"/>
                  <a:pt x="1708220" y="859853"/>
                </a:cubicBezTo>
                <a:lnTo>
                  <a:pt x="1979526" y="849805"/>
                </a:lnTo>
                <a:cubicBezTo>
                  <a:pt x="2327843" y="811100"/>
                  <a:pt x="1945510" y="849805"/>
                  <a:pt x="2813539" y="849805"/>
                </a:cubicBezTo>
                <a:cubicBezTo>
                  <a:pt x="2850535" y="849805"/>
                  <a:pt x="2887227" y="843106"/>
                  <a:pt x="2924071" y="839756"/>
                </a:cubicBezTo>
                <a:cubicBezTo>
                  <a:pt x="2927420" y="806262"/>
                  <a:pt x="2929944" y="772674"/>
                  <a:pt x="2934119" y="739273"/>
                </a:cubicBezTo>
                <a:cubicBezTo>
                  <a:pt x="2936646" y="719056"/>
                  <a:pt x="2942034" y="699245"/>
                  <a:pt x="2944167" y="678983"/>
                </a:cubicBezTo>
                <a:cubicBezTo>
                  <a:pt x="2948739" y="635551"/>
                  <a:pt x="2950866" y="591897"/>
                  <a:pt x="2954216" y="548354"/>
                </a:cubicBezTo>
                <a:cubicBezTo>
                  <a:pt x="2950866" y="478016"/>
                  <a:pt x="2949783" y="407533"/>
                  <a:pt x="2944167" y="337339"/>
                </a:cubicBezTo>
                <a:cubicBezTo>
                  <a:pt x="2943066" y="323573"/>
                  <a:pt x="2934119" y="310955"/>
                  <a:pt x="2934119" y="297145"/>
                </a:cubicBezTo>
                <a:cubicBezTo>
                  <a:pt x="2934119" y="256812"/>
                  <a:pt x="2940818" y="216758"/>
                  <a:pt x="2944167" y="176565"/>
                </a:cubicBezTo>
                <a:cubicBezTo>
                  <a:pt x="3148484" y="179914"/>
                  <a:pt x="3352945" y="178222"/>
                  <a:pt x="3557117" y="186613"/>
                </a:cubicBezTo>
                <a:cubicBezTo>
                  <a:pt x="3597830" y="188286"/>
                  <a:pt x="3669564" y="166782"/>
                  <a:pt x="3677697" y="206710"/>
                </a:cubicBezTo>
                <a:cubicBezTo>
                  <a:pt x="3733267" y="479510"/>
                  <a:pt x="3704678" y="581114"/>
                  <a:pt x="3657600" y="769418"/>
                </a:cubicBezTo>
                <a:cubicBezTo>
                  <a:pt x="3660950" y="789515"/>
                  <a:pt x="3647405" y="827408"/>
                  <a:pt x="3667649" y="829708"/>
                </a:cubicBezTo>
                <a:cubicBezTo>
                  <a:pt x="3733176" y="837154"/>
                  <a:pt x="4193255" y="815593"/>
                  <a:pt x="4330840" y="809611"/>
                </a:cubicBezTo>
                <a:cubicBezTo>
                  <a:pt x="4334189" y="766068"/>
                  <a:pt x="4340888" y="722654"/>
                  <a:pt x="4340888" y="678983"/>
                </a:cubicBezTo>
                <a:cubicBezTo>
                  <a:pt x="4340888" y="582470"/>
                  <a:pt x="4329157" y="457822"/>
                  <a:pt x="4320791" y="357435"/>
                </a:cubicBezTo>
                <a:cubicBezTo>
                  <a:pt x="4339935" y="89440"/>
                  <a:pt x="4315146" y="-222302"/>
                  <a:pt x="4994031" y="226807"/>
                </a:cubicBezTo>
                <a:cubicBezTo>
                  <a:pt x="5023087" y="246028"/>
                  <a:pt x="4986212" y="624325"/>
                  <a:pt x="4973934" y="759369"/>
                </a:cubicBezTo>
                <a:cubicBezTo>
                  <a:pt x="4977284" y="776116"/>
                  <a:pt x="4967932" y="803774"/>
                  <a:pt x="4983983" y="809611"/>
                </a:cubicBezTo>
                <a:cubicBezTo>
                  <a:pt x="5015618" y="821115"/>
                  <a:pt x="5051011" y="803280"/>
                  <a:pt x="5084466" y="799563"/>
                </a:cubicBezTo>
                <a:cubicBezTo>
                  <a:pt x="5282081" y="777605"/>
                  <a:pt x="5027649" y="801987"/>
                  <a:pt x="5275385" y="779466"/>
                </a:cubicBezTo>
                <a:cubicBezTo>
                  <a:pt x="5356446" y="759201"/>
                  <a:pt x="5345438" y="759369"/>
                  <a:pt x="5476352" y="759369"/>
                </a:cubicBezTo>
                <a:cubicBezTo>
                  <a:pt x="5630463" y="759369"/>
                  <a:pt x="5784487" y="766806"/>
                  <a:pt x="5938576" y="769418"/>
                </a:cubicBezTo>
                <a:cubicBezTo>
                  <a:pt x="5982113" y="770156"/>
                  <a:pt x="6025662" y="769418"/>
                  <a:pt x="6069205" y="76941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AC31A6-BDE5-FC0F-748B-8859D2C5DB0F}"/>
              </a:ext>
            </a:extLst>
          </p:cNvPr>
          <p:cNvSpPr txBox="1"/>
          <p:nvPr/>
        </p:nvSpPr>
        <p:spPr>
          <a:xfrm>
            <a:off x="2850165" y="531159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D491F9A-9F55-2A26-25AC-0CE0B5B9CEBA}"/>
              </a:ext>
            </a:extLst>
          </p:cNvPr>
          <p:cNvSpPr txBox="1"/>
          <p:nvPr/>
        </p:nvSpPr>
        <p:spPr>
          <a:xfrm>
            <a:off x="624427" y="5603186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SDA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4393EC-813E-FC44-9CB6-80E5DD15037B}"/>
              </a:ext>
            </a:extLst>
          </p:cNvPr>
          <p:cNvSpPr txBox="1"/>
          <p:nvPr/>
        </p:nvSpPr>
        <p:spPr>
          <a:xfrm>
            <a:off x="5014127" y="523385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34492E-BAF8-52AF-B466-74023169C0C2}"/>
              </a:ext>
            </a:extLst>
          </p:cNvPr>
          <p:cNvSpPr txBox="1"/>
          <p:nvPr/>
        </p:nvSpPr>
        <p:spPr>
          <a:xfrm>
            <a:off x="6482024" y="517813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37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B2B22-622D-000C-E31A-CFB4A95F0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31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418</Words>
  <Application>Microsoft Office PowerPoint</Application>
  <PresentationFormat>寬螢幕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博文 蕭</cp:lastModifiedBy>
  <cp:revision>25</cp:revision>
  <dcterms:created xsi:type="dcterms:W3CDTF">2025-03-01T04:00:05Z</dcterms:created>
  <dcterms:modified xsi:type="dcterms:W3CDTF">2025-03-01T12:23:38Z</dcterms:modified>
</cp:coreProperties>
</file>