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56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CC3C5-A786-19AD-FE4C-D74EE5533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C75FDB-B6EC-89F6-D23B-C2662FC8D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807A01-62C3-28ED-4B8B-1EAD007B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0100-832E-49F0-8B38-A6DAEEE2EB36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BD7B16-E6B5-BF4C-7E76-8C5829D7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63E587-8B5E-00CE-233A-E64AAB8F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9F1-B892-4C2B-A2EB-1D9552517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00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95F05-283D-880F-6251-7EEF6AB8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0577A3-43F9-9CDB-7222-49AA55533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A2DD03-DF77-4AF0-F6AB-7C1E4935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0100-832E-49F0-8B38-A6DAEEE2EB36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6D8B2-7865-DED6-191A-C52F0CB8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E4D0B9-8EFF-564B-45A1-9A41FCD3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9F1-B892-4C2B-A2EB-1D9552517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76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22CE4C-01D2-9159-BB7B-5EB55D507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7E4E7D-E79E-49D2-A460-95A556007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24D99E-7EC2-7574-0858-C6E45B29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0100-832E-49F0-8B38-A6DAEEE2EB36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F7AD00-E410-3233-4F80-2AFDA161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A7D547-FCC9-F4C4-90FD-87D153FE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9F1-B892-4C2B-A2EB-1D9552517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29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71BB8-E107-C075-FA1D-E8DEB94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964F43-9907-09F0-DD0F-D358D372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D5AB4F-1226-F2F3-9420-96D4BCA5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0100-832E-49F0-8B38-A6DAEEE2EB36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4FDD6-04ED-5463-E58C-BF490B8A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A17D9-1796-8D56-3C5C-022DE073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9F1-B892-4C2B-A2EB-1D9552517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56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30F09-161B-218F-D8BD-4197AAA3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11E27A-1F8E-1977-EF5D-2D934325F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F8AC27-16A7-ED19-2F51-F98AE098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0100-832E-49F0-8B38-A6DAEEE2EB36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5B0E01-20E2-DC0F-3DB6-C245853E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1366CC-4FFA-9E26-B7E3-45B19D34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9F1-B892-4C2B-A2EB-1D9552517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57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D2E46-AC52-A9C8-78F4-9B4D1023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9A8582-DB4C-BFF0-BCBF-DA0BD2E2F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10E626-C07D-59AA-E817-DCA0CAEC2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467A5-C42F-922C-9771-7DD9387B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0100-832E-49F0-8B38-A6DAEEE2EB36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580182-B322-5A17-88E2-E6214BF5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E3F708-FC73-705E-BBDC-E47CCB01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9F1-B892-4C2B-A2EB-1D9552517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92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9DBAC9-4406-7FEE-2162-53E88529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E03041-F64A-E0B7-0DFC-8A6BCA7E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58B4D6-275B-0858-9CE5-B4674525B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91FFF0-9887-167B-B5CD-DB34F41D3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5DC8B1-4AC4-B31C-6E5A-D3222D401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5D9B01-2600-1528-8454-18C3F0CB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0100-832E-49F0-8B38-A6DAEEE2EB36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04E5A2-5501-91C1-C904-40B44C4E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CB2874-3A91-4802-3088-04C79777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9F1-B892-4C2B-A2EB-1D9552517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72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2DC7F-3799-FFA7-7AB9-0A4B04BC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8CFB57-1940-B7BF-0247-1F8BCBA6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0100-832E-49F0-8B38-A6DAEEE2EB36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A9FF03-FD22-9186-F505-5FEDD1FD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AD1AB7-3BC0-9325-ED5D-6D5733AB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9F1-B892-4C2B-A2EB-1D9552517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4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1515F3-AB1E-1574-EF87-08731348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0100-832E-49F0-8B38-A6DAEEE2EB36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BF7970-3D73-7E2F-7331-8D5DB47E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BBD2D6-F396-E1D4-5E92-7E461EE3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9F1-B892-4C2B-A2EB-1D9552517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46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0F0D3-51B7-257B-5741-BD20E654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2D5B10-CB06-5351-61A1-B8F8759AF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227AE0-FD56-41F9-1418-ECFB4A962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7CE2F0-C61A-E439-2609-EBA0DB66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0100-832E-49F0-8B38-A6DAEEE2EB36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2BB1F1-6381-0540-6829-666DB414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E10267-D980-91E0-251E-004D3616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9F1-B892-4C2B-A2EB-1D9552517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2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CA238-907D-F8B0-2D10-ECD2B988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90F523-BE45-F98A-7E69-36D682F0D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2A7A49-D246-5F68-292E-997BE36CD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D8EC5A-94B5-A822-ADB7-9A3CA954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0100-832E-49F0-8B38-A6DAEEE2EB36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38DAF2-7C46-B3E8-DEBE-742D96D2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3809ED-B584-5DEC-0B20-C39AD518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929F1-B892-4C2B-A2EB-1D9552517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39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A5DB04-7BCB-D3BC-2B3C-3384AE20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47929F-09EC-302B-BBC2-E05ACE93D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FA2713-AABD-D3C6-A269-265FE4E40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E0100-832E-49F0-8B38-A6DAEEE2EB36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1A80B4-F2DB-0EA8-B3C3-97C1A6308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C18D1-521C-7458-B525-D5497098F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0929F1-B892-4C2B-A2EB-1D9552517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97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tya1337/Simple_I2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7DB4B-3E18-0CB6-08BC-9607BAC97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426F730-8F51-D98A-8729-A8438DE51335}"/>
              </a:ext>
            </a:extLst>
          </p:cNvPr>
          <p:cNvSpPr txBox="1"/>
          <p:nvPr/>
        </p:nvSpPr>
        <p:spPr>
          <a:xfrm>
            <a:off x="258618" y="193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/>
              <a:t>參考網頁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7A2633-6049-5F1B-B61A-E3716D2BD936}"/>
              </a:ext>
            </a:extLst>
          </p:cNvPr>
          <p:cNvSpPr txBox="1"/>
          <p:nvPr/>
        </p:nvSpPr>
        <p:spPr>
          <a:xfrm>
            <a:off x="720436" y="12700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https://github.com/mitya1337/Simple_I2C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417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C118F-05F1-F140-EEC1-11A810711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FAC6CAF-E57C-C33E-7D72-9D1CE7D24186}"/>
              </a:ext>
            </a:extLst>
          </p:cNvPr>
          <p:cNvSpPr txBox="1"/>
          <p:nvPr/>
        </p:nvSpPr>
        <p:spPr>
          <a:xfrm>
            <a:off x="258618" y="1939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/>
              <a:t>問題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826A71-FE16-71C1-843D-5F73061F88DD}"/>
              </a:ext>
            </a:extLst>
          </p:cNvPr>
          <p:cNvSpPr txBox="1"/>
          <p:nvPr/>
        </p:nvSpPr>
        <p:spPr>
          <a:xfrm>
            <a:off x="544945" y="960582"/>
            <a:ext cx="3365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Start </a:t>
            </a:r>
            <a:r>
              <a:rPr lang="zh-TW" altLang="en-US" dirty="0"/>
              <a:t>時序是否滿足，畫出來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Stop</a:t>
            </a:r>
            <a:r>
              <a:rPr lang="zh-TW" altLang="en-US" dirty="0"/>
              <a:t>時序是否滿足，畫出來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3746D0-2F06-D7E2-B87A-35A45A28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03" y="2099577"/>
            <a:ext cx="5763429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3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862E8F-29FD-146C-DF9A-7D06B1E9A0E4}"/>
              </a:ext>
            </a:extLst>
          </p:cNvPr>
          <p:cNvSpPr txBox="1"/>
          <p:nvPr/>
        </p:nvSpPr>
        <p:spPr>
          <a:xfrm>
            <a:off x="258618" y="19396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I2C clock </a:t>
            </a:r>
            <a:r>
              <a:rPr lang="zh-TW" altLang="en-US" u="sng" dirty="0"/>
              <a:t>產生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EC4D5C-BE71-9F92-4142-3380FB03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84" y="1276427"/>
            <a:ext cx="10576632" cy="13651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CCB198D-414E-1D2A-7E2C-8A527F2B8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84" y="932690"/>
            <a:ext cx="2715004" cy="21910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C19E486-B93B-0D5A-94C0-48592566C8F9}"/>
              </a:ext>
            </a:extLst>
          </p:cNvPr>
          <p:cNvSpPr txBox="1"/>
          <p:nvPr/>
        </p:nvSpPr>
        <p:spPr>
          <a:xfrm>
            <a:off x="526473" y="2983345"/>
            <a:ext cx="4180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，不同的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代表不同頻率的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E8D0963-3C10-D3E0-1DBB-DC0D0319D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38" y="3935850"/>
            <a:ext cx="4971499" cy="14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5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15FEE-8904-8EAD-5D39-9D83D1FF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F88FA80-1083-3806-C1A4-F1B54014C4FC}"/>
              </a:ext>
            </a:extLst>
          </p:cNvPr>
          <p:cNvSpPr txBox="1"/>
          <p:nvPr/>
        </p:nvSpPr>
        <p:spPr>
          <a:xfrm>
            <a:off x="258618" y="19396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I2C </a:t>
            </a:r>
            <a:r>
              <a:rPr lang="zh-TW" altLang="en-US" u="sng" dirty="0"/>
              <a:t>時序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09B246E-86A4-B786-1A41-7464518196F6}"/>
              </a:ext>
            </a:extLst>
          </p:cNvPr>
          <p:cNvSpPr txBox="1"/>
          <p:nvPr/>
        </p:nvSpPr>
        <p:spPr>
          <a:xfrm>
            <a:off x="544945" y="960582"/>
            <a:ext cx="462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Start </a:t>
            </a:r>
            <a:r>
              <a:rPr lang="zh-TW" altLang="en-US" dirty="0"/>
              <a:t>與 </a:t>
            </a:r>
            <a:r>
              <a:rPr lang="en-US" altLang="zh-TW" dirty="0"/>
              <a:t>Stop</a:t>
            </a:r>
            <a:r>
              <a:rPr lang="zh-TW" altLang="en-US" dirty="0"/>
              <a:t> 時序圖使用 </a:t>
            </a:r>
            <a:r>
              <a:rPr lang="en-US" altLang="zh-TW" dirty="0"/>
              <a:t>state</a:t>
            </a:r>
            <a:r>
              <a:rPr lang="zh-TW" altLang="en-US" dirty="0"/>
              <a:t> </a:t>
            </a:r>
            <a:r>
              <a:rPr lang="en-US" altLang="zh-TW" dirty="0"/>
              <a:t>machine</a:t>
            </a:r>
            <a:r>
              <a:rPr lang="zh-TW" altLang="en-US" dirty="0"/>
              <a:t>產生</a:t>
            </a:r>
            <a:endParaRPr lang="en-US" altLang="zh-TW" dirty="0"/>
          </a:p>
        </p:txBody>
      </p:sp>
      <p:pic>
        <p:nvPicPr>
          <p:cNvPr id="4" name="圖片 3" descr="一張含有 圖表, 文字, 行, 方案 的圖片&#10;&#10;自動產生的描述">
            <a:extLst>
              <a:ext uri="{FF2B5EF4-FFF2-40B4-BE49-F238E27FC236}">
                <a16:creationId xmlns:a16="http://schemas.microsoft.com/office/drawing/2014/main" id="{C85C4A9E-162F-8D21-7658-D0C6FA81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87" y="1483764"/>
            <a:ext cx="5178846" cy="172125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47341E1-77C4-DF00-281B-796203268CFB}"/>
              </a:ext>
            </a:extLst>
          </p:cNvPr>
          <p:cNvSpPr txBox="1"/>
          <p:nvPr/>
        </p:nvSpPr>
        <p:spPr>
          <a:xfrm>
            <a:off x="406400" y="3468317"/>
            <a:ext cx="73521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Latch data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上升時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需穩定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I2C_SCK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上升源做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觸發源，上升時改變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I2C_SCK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下降源執行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改變半周期後即產生該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之動作。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Symbol" panose="05050102010706020507" pitchFamily="18" charset="2"/>
              <a:buChar char="Þ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sda_out register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敲入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傳數據時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不能變動，因此當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為高時若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代表開始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為高時若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 H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代表結束。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409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B2F41-0EB2-29CB-2AB1-61B077A43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E92A06E-C6FA-1920-4FF8-4C7D14EBCB89}"/>
              </a:ext>
            </a:extLst>
          </p:cNvPr>
          <p:cNvSpPr txBox="1"/>
          <p:nvPr/>
        </p:nvSpPr>
        <p:spPr>
          <a:xfrm>
            <a:off x="258618" y="19396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SCL</a:t>
            </a:r>
            <a:r>
              <a:rPr lang="zh-TW" altLang="en-US" u="sng" dirty="0"/>
              <a:t> 產生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34F56FC-16D4-88F9-3796-861DF55527AB}"/>
              </a:ext>
            </a:extLst>
          </p:cNvPr>
          <p:cNvSpPr txBox="1"/>
          <p:nvPr/>
        </p:nvSpPr>
        <p:spPr>
          <a:xfrm>
            <a:off x="674255" y="1173018"/>
            <a:ext cx="5863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產生給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slave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Master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沒有在傳資料時不會生成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需有一個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i2c_scl_enable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i2c_scl_enable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時關掉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SCL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ED5CD5-221E-2CEE-85A0-3B6C529820D4}"/>
              </a:ext>
            </a:extLst>
          </p:cNvPr>
          <p:cNvSpPr txBox="1"/>
          <p:nvPr/>
        </p:nvSpPr>
        <p:spPr>
          <a:xfrm>
            <a:off x="951345" y="26185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assign i2c_scl = (i2c_scl_enable == 0 ) ? 1 : i2c_clk;</a:t>
            </a:r>
          </a:p>
        </p:txBody>
      </p:sp>
    </p:spTree>
    <p:extLst>
      <p:ext uri="{BB962C8B-B14F-4D97-AF65-F5344CB8AC3E}">
        <p14:creationId xmlns:p14="http://schemas.microsoft.com/office/powerpoint/2010/main" val="136543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A978F-6FC7-AA94-41DC-6681FE848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1179F53-6291-600A-3C67-DF610976A925}"/>
              </a:ext>
            </a:extLst>
          </p:cNvPr>
          <p:cNvSpPr txBox="1"/>
          <p:nvPr/>
        </p:nvSpPr>
        <p:spPr>
          <a:xfrm>
            <a:off x="258618" y="193964"/>
            <a:ext cx="11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SDA</a:t>
            </a:r>
            <a:r>
              <a:rPr lang="zh-TW" altLang="en-US" u="sng" dirty="0"/>
              <a:t> 產生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CBB078E-22A5-E18E-8CE0-001921D35616}"/>
              </a:ext>
            </a:extLst>
          </p:cNvPr>
          <p:cNvSpPr txBox="1"/>
          <p:nvPr/>
        </p:nvSpPr>
        <p:spPr>
          <a:xfrm>
            <a:off x="674255" y="1173018"/>
            <a:ext cx="4129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sda_out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產生，需由一個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enable 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來控制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93D9D3-880D-1073-5483-624E670BF542}"/>
              </a:ext>
            </a:extLst>
          </p:cNvPr>
          <p:cNvSpPr txBox="1"/>
          <p:nvPr/>
        </p:nvSpPr>
        <p:spPr>
          <a:xfrm>
            <a:off x="1080655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assign i2c_sda = (write_enable == 1) ? sda_out : 'bz;</a:t>
            </a:r>
          </a:p>
        </p:txBody>
      </p:sp>
    </p:spTree>
    <p:extLst>
      <p:ext uri="{BB962C8B-B14F-4D97-AF65-F5344CB8AC3E}">
        <p14:creationId xmlns:p14="http://schemas.microsoft.com/office/powerpoint/2010/main" val="320393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6C32E-8C1D-BAC0-9B6C-3EEB6F16E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4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269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Aptos</vt:lpstr>
      <vt:lpstr>Aptos Display</vt:lpstr>
      <vt:lpstr>Arial</vt:lpstr>
      <vt:lpstr>Symbol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鍾宏彬</dc:creator>
  <cp:lastModifiedBy>鍾宏彬</cp:lastModifiedBy>
  <cp:revision>13</cp:revision>
  <dcterms:created xsi:type="dcterms:W3CDTF">2025-05-14T09:26:05Z</dcterms:created>
  <dcterms:modified xsi:type="dcterms:W3CDTF">2025-05-16T09:13:08Z</dcterms:modified>
</cp:coreProperties>
</file>