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4" r:id="rId5"/>
    <p:sldId id="256" r:id="rId6"/>
    <p:sldId id="260" r:id="rId7"/>
    <p:sldId id="265" r:id="rId8"/>
    <p:sldId id="263" r:id="rId9"/>
    <p:sldId id="261" r:id="rId10"/>
    <p:sldId id="262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7T14:39:01.5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106 3175 3592 0 0,'0'-12'4381'0'0,"-1"17"-2348"0"0,-6 23-1053 0 0,-9 15-348 0 0,2 0 0 0 0,2 1-1 0 0,1 1 1 0 0,3 0 0 0 0,1 0 0 0 0,0 49-1 0 0,-2 3-128 0 0,2-45-217 0 0,3-1 0 0 0,2 1 0 0 0,5 63 0 0 0,1-64-179 0 0,-5 73-1 0 0,2 34 392 0 0,6 82-138 0 0,-5-220-343 0 0,35 349 222 0 0,-29-322-239 0 0,1-1 0 0 0,3 0 0 0 0,2 0 1 0 0,1-1-1 0 0,40 78 0 0 0,-46-105-14 0 0,0 0 0 0 0,8 27 0 0 0,6 15 72 0 0,5 0 10 0 0,-2 1-1 0 0,-3 2 1 0 0,17 73 0 0 0,-23-65 18 0 0,-3-15 21 0 0,11 90 1 0 0,-3 36 68 0 0,-9-89-54 0 0,1 110 1 0 0,-15-96-47 0 0,11 309 69 0 0,19-167 9 0 0,-5-59-309 0 0,-21-166 191 0 0,14 45 0 0 0,-11-51-5 0 0,-1 1 0 0 0,-2-1 0 0 0,4 36 0 0 0,-4 47 30 0 0,-4 1 0 0 0,-21 146 0 0 0,17-195-59 0 0,2 0-1 0 0,2 0 1 0 0,3 0 0 0 0,16 98 0 0 0,-9-74 22 0 0,5-3 93 0 0,2 0 0 0 0,4-2 0 0 0,49 121-1 0 0,-31-91 42 0 0,-27-76-97 0 0,2-1 1 0 0,1 0-1 0 0,2-1 0 0 0,0-1 0 0 0,1 0 0 0 0,1-2 0 0 0,22 21 0 0 0,26 34 121 0 0,-42-48-150 0 0,15 20 40 0 0,32 38 7 0 0,-57-71-62 0 0,1-1 1 0 0,1 0 0 0 0,0-2-1 0 0,24 16 1 0 0,-20-15 72 0 0,0 2 0 0 0,29 27 0 0 0,-15-11 35 0 0,2-2 0 0 0,1-2-1 0 0,0-1 1 0 0,2-2-1 0 0,68 31 1 0 0,-34-17 5 0 0,-23-15-66 0 0,1-2 0 0 0,101 27 0 0 0,-22-8 17 0 0,26 2-35 0 0,-104-30-2 0 0,68 24-1 0 0,-6 3 118 0 0,2-6-1 0 0,155 24 0 0 0,-173-45-69 0 0,180 1-1 0 0,-33-5-163 0 0,286 34 285 0 0,-410-30-251 0 0,376 29-94 0 0,0-30 341 0 0,525 3-304 0 0,-441-12 12 0 0,-319-3 177 0 0,252 12-108 0 0,197-13-208 0 0,-571-4 186 0 0,345 12-64 0 0,-139 2 124 0 0,-158 0 13 0 0,-121-3-24 0 0,-1-3 1 0 0,1-2-1 0 0,-1-3 0 0 0,87-16 1 0 0,-96 7-9 0 0,297-72 156 0 0,-248 54-87 0 0,132-57 0 0 0,-133 48-31 0 0,1 5 0 0 0,164-30-1 0 0,-205 50-91 0 0,18-1 45 0 0,128-8 0 0 0,89 15 62 0 0,-136 5-92 0 0,-10 3 18 0 0,-73 1-15 0 0,0-3 1 0 0,80-12 0 0 0,-47 1 126 0 0,215 3-1 0 0,-97 8-164 0 0,99 14-82 0 0,-66 1 25 0 0,373-17 383 0 0,-390 16-295 0 0,2 0 9 0 0,253-36 187 0 0,-251 7-203 0 0,294 17-1 0 0,-528 1 18 0 0,375-4 191 0 0,63-37-343 0 0,-83 30 245 0 0,-67 7-53 0 0,-273 1-27 0 0,59-4-32 0 0,-1-3 1 0 0,116-26-1 0 0,-153 21 40 0 0,-20 6 18 0 0,0-1 0 0 0,-1-2 0 0 0,41-18 0 0 0,-29 7-1 0 0,-1-2 1 0 0,-1-2-1 0 0,66-53 0 0 0,-92 64 2 0 0,-1 0 1 0 0,26-34-1 0 0,-19 20 61 0 0,-1-2 1 0 0,-2 0 0 0 0,22-44-1 0 0,-1 2-78 0 0,3-13 1 0 0,-29 59-5 0 0,22-51 1 0 0,-30 59 21 0 0,4-12-9 0 0,15-57-1 0 0,-24 79-4 0 0,-1-1 0 0 0,0 0 0 0 0,0 0 0 0 0,-1 1 0 0 0,0-1 0 0 0,-1 0 0 0 0,0 0 0 0 0,0 1 1 0 0,-1-1-1 0 0,-5-14 0 0 0,1 13 8 0 0,0 1 0 0 0,-1-1 1 0 0,-1 2-1 0 0,0-1 1 0 0,0 1-1 0 0,-1 0 0 0 0,0 1 1 0 0,0 0-1 0 0,-1 0 0 0 0,-13-7 1 0 0,6 2-4 0 0,-1 1-37 0 0,1 0 0 0 0,-1 2-1 0 0,-1 0 1 0 0,0 1 0 0 0,-22-7 0 0 0,-108-26-304 0 0,69 21 245 0 0,-274-54-243 0 0,-7 30 337 0 0,221 29 60 0 0,-29 4-112 0 0,-174 11 0 0 0,159 3 94 0 0,133-2-35 0 0,-341-6 182 0 0,274-1-117 0 0,-153-29 1 0 0,128 16 5 0 0,-264-2 0 0 0,281 19-57 0 0,-106 0 83 0 0,-114-6 71 0 0,43-11-24 0 0,-214-15-22 0 0,432 27-82 0 0,-107-25 1 0 0,163 26-3 0 0,1-1 0 0 0,0-2 0 0 0,0 0-1 0 0,1-2 1 0 0,1-1 0 0 0,0-1 0 0 0,-31-23 0 0 0,43 26-39 0 0,1-1-1 0 0,0-1 1 0 0,1 0 0 0 0,0-1 0 0 0,1 0 0 0 0,1-1 0 0 0,0 0 0 0 0,-14-31 0 0 0,2-5-9 0 0,-23-79 0 0 0,27 59-53 0 0,3-1 0 0 0,4-1 0 0 0,-3-81 0 0 0,14 123 14 0 0,1 1 0 0 0,1-1-1 0 0,2 0 1 0 0,13-51 0 0 0,2-14-14 0 0,-16 76 29 0 0,2 1-1 0 0,0 0 1 0 0,2-1-1 0 0,10-22 1 0 0,-13 33 9 0 0,0 0 1 0 0,1 0 0 0 0,1 0 0 0 0,-1 1 0 0 0,1 0-1 0 0,1 0 1 0 0,0 0 0 0 0,0 1 0 0 0,0 0 0 0 0,15-10-1 0 0,-7 7-24 0 0,1 1-1 0 0,1 0 0 0 0,-1 2 0 0 0,1 0 1 0 0,1 0-1 0 0,25-4 0 0 0,80-11 11 0 0,-85 17 79 0 0,-1-1 0 0 0,0-2 0 0 0,44-16 1 0 0,-33 5-1 0 0,0 2 0 0 0,2 3 0 0 0,67-12 0 0 0,127-29-66 0 0,-84 16 32 0 0,-105 30-34 0 0,0 3 0 0 0,57 1 1 0 0,-48 3 27 0 0,76-12 1 0 0,178-30 117 0 0,21-4-160 0 0,-257 36-20 0 0,165-2 0 0 0,87 25-85 0 0,-116-1 192 0 0,274-16 91 0 0,-387-2-64 0 0,-2-5 0 0 0,173-44 0 0 0,-225 40-23 0 0,-2-2 1 0 0,0-2-1 0 0,-1-3 1 0 0,-2-1-1 0 0,72-51 1 0 0,-106 67-38 0 0,0 0 1 0 0,0 0-1 0 0,0-1 1 0 0,-1 0-1 0 0,-1-1 0 0 0,0 0 1 0 0,0-1-1 0 0,-1 0 1 0 0,-1-1-1 0 0,0 0 1 0 0,-1 0-1 0 0,0 0 0 0 0,-1-1 1 0 0,0 0-1 0 0,-2-1 1 0 0,1 1-1 0 0,-2-1 0 0 0,0 0 1 0 0,0 1-1 0 0,-2-1 1 0 0,1-1-1 0 0,-2 1 1 0 0,0 0-1 0 0,-1 0 0 0 0,-1 0 1 0 0,0 0-1 0 0,-1 0 1 0 0,-6-17-1 0 0,-47-245 45 0 0,50 252-57 0 0,-1 1 0 0 0,-1-1 0 0 0,-2 1 0 0 0,0 1 0 0 0,-1 0 0 0 0,-2 0 0 0 0,0 1 0 0 0,-1 0 0 0 0,-23-25 0 0 0,-75-65-142 0 0,86 87 150 0 0,-1 1 0 0 0,-2 2 0 0 0,0 1 0 0 0,-60-32 0 0 0,76 46-25 0 0,0 2-1 0 0,-1-1 1 0 0,1 2 0 0 0,-1 0 0 0 0,0 1 0 0 0,0 0 0 0 0,0 1 0 0 0,-1 0 0 0 0,-16 1 0 0 0,-138 11-213 0 0,109-5 195 0 0,-87 5 76 0 0,-227-16 0 0 0,87-21-61 0 0,-131-8-144 0 0,40 31 213 0 0,-109-5 9 0 0,368 3-44 0 0,50 3 17 0 0,-104-15 0 0 0,-233-49 35 0 0,377 62-79 0 0,-18-2 25 0 0,-249-46-74 0 0,281 50 47 0 0,1-1 0 0 0,0-1 0 0 0,0-1 0 0 0,0 0 0 0 0,0 0 0 0 0,1-1 0 0 0,0-1 0 0 0,1-1 1 0 0,0 1-1 0 0,0-2 0 0 0,0 0 0 0 0,2 0 0 0 0,-1-1 0 0 0,-14-19 0 0 0,11 8-2 0 0,2 0-1 0 0,0 0 1 0 0,1-1 0 0 0,1-1-1 0 0,1 0 1 0 0,2 0-1 0 0,-9-45 1 0 0,8 23 2 0 0,2-1-1 0 0,2 0 1 0 0,2 0-1 0 0,3 0 1 0 0,1 0 0 0 0,2 0-1 0 0,3 1 1 0 0,1 0-1 0 0,3 0 1 0 0,21-60 0 0 0,-23 79 3 0 0,26-66-37 0 0,-32 85 37 0 0,1 1-1 0 0,0-1 1 0 0,1 1-1 0 0,0 0 1 0 0,0 1-1 0 0,0-1 1 0 0,1 1-1 0 0,-1 0 1 0 0,13-9-1 0 0,-8 10-3 0 0,1 1 0 0 0,0 0-1 0 0,1 1 1 0 0,-1 0-1 0 0,1 1 1 0 0,-1 0 0 0 0,1 1-1 0 0,0 0 1 0 0,-1 1-1 0 0,14 1 1 0 0,21-2 40 0 0,324-60-48 0 0,-219 32 3 0 0,14 1-26 0 0,224-11-1 0 0,-236 34 57 0 0,0-6-1 0 0,205-42 1 0 0,-254 35-67 0 0,203-9-1 0 0,-141 17 138 0 0,-93 6-63 0 0,-1 4-1 0 0,0 3 0 0 0,0 3 0 0 0,86 19 0 0 0,-103-15-13 0 0,60 12 12 0 0,0-4 0 0 0,153 2 0 0 0,-257-20 1 0 0,113 1 74 0 0,242-30-1 0 0,-320 21-61 0 0,0-3 0 0 0,-2-1 0 0 0,1-3 0 0 0,-2-1 0 0 0,0-2-1 0 0,72-43 1 0 0,-105 55-35 0 0,40-25 69 0 0,-3-1 1 0 0,0-3-1 0 0,68-66 1 0 0,-93 77-45 0 0,-1 0-1 0 0,0-1 1 0 0,-2-1 0 0 0,-2 0 0 0 0,29-58 0 0 0,-34 59-6 0 0,4-9-1 0 0,-1-1 0 0 0,-2 0 1 0 0,-1 0-1 0 0,-1-2 0 0 0,9-68 0 0 0,-4-43-98 0 0,-4 38 117 0 0,-1-126-1 0 0,-12 203-64 0 0,-1-1 1 0 0,-1 1-1 0 0,-2 0 1 0 0,-2 0-1 0 0,-1 1 1 0 0,-1-1-1 0 0,-2 2 1 0 0,-17-37-1 0 0,24 60 20 0 0,-2-1 0 0 0,1 1 0 0 0,-1 0 0 0 0,0 0-1 0 0,-13-13 1 0 0,-6-6-95 0 0,11 13 66 0 0,-1 0 1 0 0,0 1-1 0 0,-2 0 0 0 0,1 1 0 0 0,-1 1 0 0 0,-1 1 0 0 0,0 0 0 0 0,0 1 0 0 0,-1 1 0 0 0,0 1 1 0 0,0 1-1 0 0,-27-5 0 0 0,-9 0-28 0 0,0 3 1 0 0,-1 2-1 0 0,-75 1 1 0 0,25 9-75 0 0,-143 21 0 0 0,-104 39-162 0 0,-92 12 415 0 0,279-52-83 0 0,-56 6-64 0 0,209-29 39 0 0,-434 33-92 0 0,-16 6 242 0 0,-814 130-6 0 0,686-108-484 0 0,-59 26 368 0 0,371-53-123 0 0,123-19 23 0 0,48-3 74 0 0,-1-5 0 0 0,0-4 0 0 0,1-5-1 0 0,-1-5 1 0 0,1-5 0 0 0,0-4 0 0 0,-200-57 0 0 0,252 54 39 0 0,1-3 1 0 0,1-2 0 0 0,-90-55-1 0 0,55 27 2 0 0,-59-40-24 0 0,40 9 24 0 0,-83-57-64 0 0,147 108 71 0 0,-46-28-154 0 0,-10 1-122 0 0,57 32 263 0 0,-69-31-1 0 0,-211-85 123 0 0,188 76-188 0 0,36 15 56 0 0,-424-196-63 0 0,440 213 95 0 0,-158-44-1 0 0,110 39-34 0 0,-414-85-110 0 0,268 70 157 0 0,62 7-3 0 0,-616-153 66 0 0,673 149-55 0 0,88 26-82 0 0,-1 3-1 0 0,0 3 1 0 0,-79-10 0 0 0,-424-22-170 0 0,347 40 196 0 0,-276 22-1 0 0,-261 51 3 0 0,629-54-72 0 0,-211-15-1 0 0,-82-11 401 0 0,361 22-410 0 0,-112 20 0 0 0,86-9 16 0 0,-26 8 139 0 0,-185 59 0 0 0,152-22-110 0 0,79-33-40 0 0,1 4 0 0 0,1 3-1 0 0,1 3 1 0 0,-72 52-1 0 0,77-48 20 0 0,-24 16-182 0 0,61-35 182 0 0,0 2-1 0 0,2 0 0 0 0,0 2 1 0 0,2 0-1 0 0,1 2 1 0 0,-24 37-1 0 0,29-35-37 0 0,-1-2 0 0 0,-2 0-1 0 0,-27 28 1 0 0,25-30 134 0 0,0 2-1 0 0,-27 44 0 0 0,8 1-124 0 0,-88 144 45 0 0,101-169-75 0 0,1 0-1 0 0,3 2 0 0 0,-24 66 1 0 0,-2-1 122 0 0,17-42 0 0 0,28-58 13 0 0,-4 6-24 0 0,2-1-1 0 0,1 2 1 0 0,-7 30 0 0 0,10-38-20 0 0,0 0 1 0 0,-1 0 0 0 0,0 0-1 0 0,-10 18 1 0 0,-9 22-6 0 0,19-40-11 0 0,-13 39-25 0 0,-22 96 0 0 0,11 20 116 0 0,29-168-76 0 0,0 0-1 0 0,-1 0 1 0 0,1 0-1 0 0,0 0 1 0 0,0-1-1 0 0,-1 1 1 0 0,1 0-1 0 0,-1 0 1 0 0,1-1-1 0 0,0 1 1 0 0,-1 0-1 0 0,0-1 1 0 0,1 1-1 0 0,-1 0 1 0 0,1-1-1 0 0,-1 1 1 0 0,0-1-1 0 0,1 1 1 0 0,-1-1-1 0 0,0 1 1 0 0,1-1-1 0 0,-1 0 1 0 0,0 1-1 0 0,0-1 1 0 0,0 0-1 0 0,1 0 1 0 0,-1 1-1 0 0,0-1 1 0 0,0 0-1 0 0,0 0 1 0 0,0 0-1 0 0,1 0 1 0 0,-1 0-1 0 0,0 0 1 0 0,0 0-1 0 0,0 0 1 0 0,0 0-1 0 0,1-1 1 0 0,-1 1-1 0 0,0 0 1 0 0,0 0-1 0 0,0-1 1 0 0,1 1-1 0 0,-1-1 1 0 0,0 1-1 0 0,0-1 1 0 0,1 1-1 0 0,-1-1 1 0 0,1 1-1 0 0,-2-2 1 0 0,-42-32 146 0 0,38 28-139 0 0,-17-15 1 0 0,2-2-1 0 0,1-1 1 0 0,1-1 0 0 0,1 0 0 0 0,1-2-1 0 0,-26-54 1 0 0,25 47-21 0 0,-49-80 4 0 0,35 64 30 0 0,-31-68 1 0 0,62 115-10 0 0,-1 0-1 0 0,1 0 1 0 0,0 0 0 0 0,0 0 0 0 0,0 0 0 0 0,1 0 0 0 0,-1 0-1 0 0,0-1 1 0 0,1 1 0 0 0,0 0 0 0 0,0 0 0 0 0,0 0 0 0 0,0-1 0 0 0,2-5-1 0 0,-2 8-62 0 0,1 1 0 0 0,-1-1 0 0 0,0 0 0 0 0,1 0 0 0 0,-1 1 0 0 0,1-1 0 0 0,-1 0 0 0 0,1 1 0 0 0,0-1 0 0 0,-1 1 0 0 0,1-1 0 0 0,0 1 0 0 0,-1-1 0 0 0,1 1 0 0 0,0-1-1 0 0,0 1 1 0 0,-1 0 0 0 0,1-1 0 0 0,0 1 0 0 0,0 0 0 0 0,1-1 0 0 0,27 6-4849 0 0,-8 3-1855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7T14:40:11.8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 1 10962 0 0,'-8'1'2160'0'0,"-16"16"-1135"0"0,14 7-417 0 0,2 2-504 0 0,8-3-1233 0 0,7-6-4376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7T14:39:02.5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0 468 2440 0 0,'0'-4'1029'0'0,"1"0"1"0"0,-1 0-1 0 0,1 0 1 0 0,0 0-1 0 0,0 0 1 0 0,0 0-1 0 0,0 0 1 0 0,4-6-1 0 0,21-26 2308 0 0,-12 23-3627 0 0,2 0 0 0 0,27-18 0 0 0,-7 5 1281 0 0,133-108 482 0 0,-83 76-668 0 0,49-20 592 0 0,-123 71-1236 0 0,4-6 149 0 0,-14 11-259 0 0,-1 1 1 0 0,1 0-1 0 0,-1-1 0 0 0,1 1 1 0 0,0 0-1 0 0,-1 0 0 0 0,1 0 1 0 0,0 0-1 0 0,0 0 0 0 0,0 0 1 0 0,0 0-1 0 0,0 1 1 0 0,0-1-1 0 0,0 1 0 0 0,3-1 1 0 0,-6 2-96 0 0,-1 0 1 0 0,1 1 0 0 0,0-1 0 0 0,0 1 0 0 0,0-1-1 0 0,0 1 1 0 0,0 0 0 0 0,1-1 0 0 0,-1 1 0 0 0,0 0-1 0 0,1 0 1 0 0,0-1 0 0 0,-1 4 0 0 0,-3 13-6008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7T14:39:43.1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660 2681 5377 0 0,'-9'7'6657'0'0,"5"11"-3971"0"0,4 27-2320 0 0,0-32 464 0 0,-5 123 382 0 0,1 36-340 0 0,28 189-413 0 0,-22-228-410 0 0,6 102-46 0 0,5 196 309 0 0,-10-292-258 0 0,-7 145-71 0 0,-55 264 530 0 0,19-96-23 0 0,39-348-427 0 0,5 0 1 0 0,24 139-1 0 0,-24-218-33 0 0,-1-4-3 0 0,0-1 0 0 0,2 0 0 0 0,0 0 0 0 0,15 35 1 0 0,62 142 51 0 0,-34-76-49 0 0,-17-37-6 0 0,20 90 0 0 0,21 59-164 0 0,-30-114 195 0 0,-24-65-8 0 0,2 0-1 0 0,38 69 1 0 0,-34-73 35 0 0,-2 1 0 0 0,-3 0 1 0 0,-1 2-1 0 0,13 68 0 0 0,-19-68 17 0 0,2-1-1 0 0,2 0 0 0 0,3-2 0 0 0,33 66 0 0 0,-7-22 264 0 0,-35-69-182 0 0,2 0-1 0 0,0-1 1 0 0,27 38-1 0 0,17 13 133 0 0,-27-35 41 0 0,62 66 1 0 0,-53-68-102 0 0,-16-15-26 0 0,0-1 0 0 0,46 32 0 0 0,-37-32-139 0 0,0-3-1 0 0,2 0 1 0 0,0-2-1 0 0,57 20 0 0 0,107 40-39 0 0,-140-51-19 0 0,2-3 1 0 0,1-2-1 0 0,68 14 0 0 0,115-3 350 0 0,-60-9-254 0 0,9 0-81 0 0,0-8 1 0 0,247-11-1 0 0,316 11 87 0 0,-350 1-46 0 0,-76-5-86 0 0,117 3 62 0 0,33 2 363 0 0,-397-11-337 0 0,723 29-68 0 0,-657-31 10 0 0,203 28 0 0 0,120 59-78 0 0,1 1 196 0 0,-334-70-79 0 0,291 61 123 0 0,-210-32-18 0 0,115 5 324 0 0,-127-22-353 0 0,243 18 41 0 0,-140-19-33 0 0,-85-5-225 0 0,21-16 91 0 0,-34-2-116 0 0,250 7 287 0 0,-57-3-195 0 0,60 1-120 0 0,-187-15 235 0 0,335 42 0 0 0,342-8 243 0 0,-804-33-390 0 0,303-7 51 0 0,-195-6-197 0 0,-10 1 105 0 0,7 1-8 0 0,-174 11 83 0 0,-1-4 0 0 0,0-3 0 0 0,94-21 0 0 0,-55 2-25 0 0,-33 9 1 0 0,88-30 0 0 0,-138 34 10 0 0,-1-2 1 0 0,0-2-1 0 0,-1-1 0 0 0,-1-2 1 0 0,61-45-1 0 0,-92 62 24 0 0,8-5-13 0 0,0 0 1 0 0,-1-1-1 0 0,0-1 1 0 0,0 1-1 0 0,-1-2 0 0 0,-1 1 1 0 0,11-17-1 0 0,41-54 12 0 0,-18 29-4 0 0,-17 11 62 0 0,-1-1 0 0 0,-2-2 0 0 0,26-70 0 0 0,-14 30-30 0 0,-15 40-31 0 0,60-154-25 0 0,-70 171 29 0 0,-1-1 1 0 0,-2 0-1 0 0,-1-1 0 0 0,-1 1 0 0 0,1-36 0 0 0,-4 21-16 0 0,0 32 10 0 0,0 0-1 0 0,-1 0 0 0 0,0 0 1 0 0,-1 0-1 0 0,0 0 0 0 0,0 1 1 0 0,-1-1-1 0 0,-1 0 0 0 0,0 0 1 0 0,0 1-1 0 0,-10-20 0 0 0,4 13-26 0 0,-1 1 1 0 0,-1 0-1 0 0,-1 1 0 0 0,0 0 0 0 0,-1 1 0 0 0,0 0 0 0 0,-1 1 0 0 0,0 1 0 0 0,-1 0 0 0 0,-1 1 0 0 0,0 0 0 0 0,0 1 0 0 0,-1 1 1 0 0,-34-13-1 0 0,-32 1-9 0 0,0 2 0 0 0,-2 5 1 0 0,-88-4-1 0 0,-23 5-37 0 0,0 10 0 0 0,-275 29-1 0 0,-108-8 327 0 0,459-18-210 0 0,-193-17 130 0 0,83 2-106 0 0,-320-11 210 0 0,-182 38 164 0 0,424-2-298 0 0,59-3-405 0 0,-881-5 268 0 0,993-5-110 0 0,-810-39 194 0 0,407-14-248 0 0,346 40 144 0 0,-210 9 0 0 0,281 8-97 0 0,-259-9 197 0 0,176 2-112 0 0,-137-24 15 0 0,71-15-187 0 0,228 34 204 0 0,1-2 0 0 0,1-1 0 0 0,0-2 0 0 0,-44-25 0 0 0,-60-52 9 0 0,85 47-27 0 0,-76-77 0 0 0,-28-44 8 0 0,55 49 4 0 0,47 47-140 0 0,18 18 146 0 0,-71-112 0 0 0,87 122-9 0 0,1-5-29 0 0,-29-61 1 0 0,19 31 29 0 0,18 33 13 0 0,1-2 1 0 0,-21-83 0 0 0,8 22-6 0 0,-193-609-188 0 0,148 424 180 0 0,36 118 16 0 0,-16-61 139 0 0,11-2 1 0 0,-24-396-1 0 0,59 424-125 0 0,-35-390 4 0 0,17 302 23 0 0,-2-14 27 0 0,-61-744 4 0 0,81 867-57 0 0,9 156 2 0 0,-23-278-166 0 0,16 246 119 0 0,-2 1 0 0 0,-34-108 0 0 0,34 149 25 0 0,-1 0 0 0 0,0 1 0 0 0,-2 1-1 0 0,0 0 1 0 0,-2 0 0 0 0,0 2 0 0 0,-1 0 0 0 0,-26-22 0 0 0,7 9 25 0 0,-2 2 1 0 0,-78-48-1 0 0,42 29 33 0 0,35 26-74 0 0,-1 1-1 0 0,-1 2 1 0 0,-46-16-1 0 0,-31-13 95 0 0,85 34-102 0 0,-60-15 0 0 0,17 6 43 0 0,-6-2-49 0 0,-1 4-1 0 0,-1 4 1 0 0,-109-11 0 0 0,51 18 59 0 0,-170 9 0 0 0,39 20 31 0 0,-47 2-69 0 0,-690 11-22 0 0,914-24-71 0 0,-127 26 0 0 0,-90 37-62 0 0,3 22-318 0 0,284-82 407 0 0,0 1 1 0 0,1 1-1 0 0,1 1 0 0 0,0 1 1 0 0,0 1-1 0 0,1 1 0 0 0,1 1 1 0 0,1 1-1 0 0,1 1 0 0 0,0 1 1 0 0,-28 38-1 0 0,22-24 28 0 0,11-16 20 0 0,1 1 1 0 0,1 1-1 0 0,1 0 1 0 0,-16 35-1 0 0,-29 74-61 0 0,26-62 31 0 0,-29 91 1 0 0,40-93-82 0 0,7-28 55 0 0,1 1 0 0 0,3 0 0 0 0,-9 71 0 0 0,14-56 43 0 0,-3 1 0 0 0,-1-1 0 0 0,-22 74 0 0 0,18-80 13 0 0,-9 68-1 0 0,15-73 29 0 0,-2 0-1 0 0,-16 50 1 0 0,21-84-5 0 0,0 0 1 0 0,0 0-1 0 0,-1 0 1 0 0,0-1-1 0 0,0 1 1 0 0,-1-1-1 0 0,0 0 1 0 0,-11 13-1 0 0,13-18 5 0 0,0 0-1 0 0,0 1 0 0 0,0-1 0 0 0,0 0 1 0 0,-1 0-1 0 0,1-1 0 0 0,0 1 1 0 0,-1-1-1 0 0,1 0 0 0 0,-1 0 0 0 0,0 0 1 0 0,1 0-1 0 0,-1 0 0 0 0,0-1 0 0 0,1 0 1 0 0,-1 0-1 0 0,0 0 0 0 0,0 0 1 0 0,1 0-1 0 0,-1-1 0 0 0,0 1 0 0 0,-3-2 1 0 0,-4-2 22 0 0,0 1 0 0 0,0-1 0 0 0,0-1 0 0 0,1 0 0 0 0,-1-1 0 0 0,1 1 0 0 0,-15-13 0 0 0,0-3 102 0 0,-30-33 0 0 0,-9-8 133 0 0,-112-108-248 0 0,139 132 57 0 0,25 25 7 0 0,0 1 0 0 0,1-2 0 0 0,0 1 0 0 0,1-2 0 0 0,-16-29 0 0 0,10 24 7 0 0,8 12-54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7T14:39:43.8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2 451 4384 0 0,'-1'-5'6401'0'0,"6"-14"-3977"0"0,6 5-1507 0 0,1 1 1 0 0,1 0-1 0 0,0 1 0 0 0,28-20 1 0 0,-16 12-111 0 0,405-289 5822 0 0,-396 295-6119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7T14:39:46.7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107 12 6705 0 0,'-11'-11'5619'0'0,"5"36"-3975"0"0,0 41-1161 0 0,6-66-483 0 0,-15 214 2090 0 0,-51 254 0 0 0,65-468-2095 0 0,1 0 0 0 0,0 1-1 0 0,0-1 1 0 0,0 1 0 0 0,-1-1-1 0 0,1 0 1 0 0,0 1 0 0 0,0-1 0 0 0,0 1-1 0 0,0-1 1 0 0,0 0 0 0 0,0 1-1 0 0,0-1 1 0 0,0 1 0 0 0,0-1 0 0 0,0 1-1 0 0,0-1 1 0 0,0 0 0 0 0,0 1-1 0 0,0-1 1 0 0,0 1 0 0 0,0-1 0 0 0,1 0-1 0 0,-1 1 1 0 0,0-1 0 0 0,0 1-1 0 0,0-1 1 0 0,1 0 0 0 0,-1 1 0 0 0,0-1-1 0 0,1 0 1 0 0,-1 1 0 0 0,0-1-1 0 0,1 1 1 0 0,12-9-1980 0 0,11-20-4293 0 0,-11 7-1841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7T14:39:47.0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 0 9001 0 0,'-4'4'5985'0'0,"5"6"-3692"0"0,10 15-2444 0 0,-8-16 811 0 0,3 4-359 0 0,0 1-1 0 0,1-1 1 0 0,0 1-1 0 0,1-2 0 0 0,12 15 1 0 0,-15-21-133 0 0,0 0-1 0 0,0-1 1 0 0,0 0-1 0 0,1 0 1 0 0,0-1-1 0 0,0 1 1 0 0,0-1-1 0 0,0 0 1 0 0,1-1 0 0 0,0 0-1 0 0,-1 0 1 0 0,10 3-1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7T14:40:04.5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987 4726 5009 0 0,'1'5'5788'0'0,"5"23"-4352"0"0,6 445 3955 0 0,30 10-4040 0 0,-45-235-693 0 0,-2-168-422 0 0,8 111-1 0 0,23 224-76 0 0,-23-204-238 0 0,-5-128 125 0 0,19 160 0 0 0,13-40 46 0 0,25 137 1 0 0,36 204 69 0 0,-78-450-129 0 0,-4 0 1 0 0,-4 142 0 0 0,-5-193-21 0 0,5 816-166 0 0,23-127 322 0 0,36 0 35 0 0,1-373-141 0 0,-17-125 64 0 0,14 43 36 0 0,1 8 28 0 0,22 174 119 0 0,-76-409-304 0 0,2-1 1 0 0,3 1-1 0 0,22 52 0 0 0,-26-78-4 0 0,2 0 0 0 0,1 0 0 0 0,0-1 0 0 0,2-1 0 0 0,1-1 0 0 0,0 0 0 0 0,37 35 0 0 0,-30-34 1 0 0,14 14 21 0 0,2-2 1 0 0,1-1-1 0 0,1-2 1 0 0,74 41-1 0 0,-2-19 79 0 0,213 66 0 0 0,384 69 30 0 0,8-21-334 0 0,-303-93 114 0 0,7-31 269 0 0,-350-37-91 0 0,2123 55 863 0 0,-1585-74-422 0 0,-57 2-337 0 0,350 0 266 0 0,-258 7-388 0 0,-239-8-57 0 0,155-3-27 0 0,-82 18 190 0 0,628-11-105 0 0,-182 5-92 0 0,-435 9-153 0 0,-366-6 237 0 0,1403-14-132 0 0,-172 3 90 0 0,-774 29 119 0 0,-184-4-107 0 0,676 38-821 0 0,-863-40 747 0 0,696-6-177 0 0,-462-11 127 0 0,480 10 107 0 0,-40-2 199 0 0,-552-4-289 0 0,202-13-121 0 0,-9-1-7 0 0,571-20-809 0 0,-464-34 506 0 0,-529 55 586 0 0,150-31-512 0 0,354-108 1 0 0,-432 106 444 0 0,-72 21-14 0 0,-1-4-1 0 0,146-65 1 0 0,-132 35 64 0 0,117-81 0 0 0,-209 123-96 0 0,-1 0 0 0 0,0-2-1 0 0,-1 0 1 0 0,-1-1 0 0 0,-1-2 0 0 0,-1 0 0 0 0,-1-1 0 0 0,-2-1 0 0 0,0 0 0 0 0,-1-1 0 0 0,-2-1 0 0 0,0 0 0 0 0,-2-1 0 0 0,10-40 0 0 0,37-299 211 0 0,-40 119 20 0 0,-7-46-39 0 0,10-392-283 0 0,-22 225 253 0 0,-9 7 355 0 0,6 140-423 0 0,9-99 286 0 0,-6 271-221 0 0,-34-621 113 0 0,-43 327-217 0 0,65 376-20 0 0,-34-200 2 0 0,-20-385 0 0 0,16-264-32 0 0,36 356 138 0 0,40-1 20 0 0,39-835 444 0 0,-72 1250-501 0 0,-7 0-1 0 0,-5 1 0 0 0,-6 1 0 0 0,-47-139 1 0 0,0 92 23 0 0,25 72-46 0 0,18 47-13 0 0,-3 1 0 0 0,-3 2 0 0 0,-53-70 1 0 0,29 44 0 0 0,0 2 13 0 0,-3 2 1 0 0,-4 3-1 0 0,-86-80 0 0 0,-118-90 815 0 0,220 204-855 0 0,-68-59 108 0 0,-28-14 43 0 0,-107-80 3 0 0,145 127-106 0 0,-4 4 0 0 0,-3 6 0 0 0,-2 5 0 0 0,-2 5 1 0 0,-170-50-1 0 0,-304-26-17 0 0,398 94-302 0 0,24 6 314 0 0,-218-8 0 0 0,-109-7-113 0 0,-15 0 134 0 0,349 36-58 0 0,-509 0-164 0 0,268 20 271 0 0,93 0-87 0 0,-39 2 107 0 0,-322-4 182 0 0,413-12-303 0 0,-451-13 149 0 0,377 8-326 0 0,-971-71-200 0 0,-41-43 386 0 0,666 59 62 0 0,-221-15-108 0 0,887 76 10 0 0,-797-58-34 0 0,445 29 83 0 0,-181-20-20 0 0,-444-43 183 0 0,906 86-252 0 0,-670-17 204 0 0,461 20-305 0 0,-325 4 274 0 0,435 8-136 0 0,-245 44 0 0 0,340-35-21 0 0,1 5 1 0 0,1 3 0 0 0,2 4 0 0 0,0 4 0 0 0,2 4 0 0 0,2 3 0 0 0,-78 52-1 0 0,147-84 30 0 0,-165 115-94 0 0,151-101 71 0 0,1 0 0 0 0,1 2 0 0 0,1 1 1 0 0,-30 41-1 0 0,32-34 14 0 0,1 2 1 0 0,2 0 0 0 0,-20 54 0 0 0,-31 113-46 0 0,47-126-21 0 0,-4-1 1 0 0,-38 76-1 0 0,41-107 95 0 0,-2-2 1 0 0,-62 77-1 0 0,-77 59 56 0 0,132-144-58 0 0,16-16-10 0 0,-2-1 0 0 0,0-2-1 0 0,-1 0 1 0 0,0 0 0 0 0,-1-2-1 0 0,-1-1 1 0 0,-29 12 0 0 0,-7-2-32 0 0,-101 23 0 0 0,94-32 42 0 0,-1-2 0 0 0,1-4 0 0 0,-1-2 0 0 0,0-3 0 0 0,-1-3 0 0 0,-88-14 0 0 0,7-10-119 0 0,-242-77 0 0 0,25-28 47 0 0,184 71 64 0 0,-193-60 51 0 0,276 93-83 0 0,0 6 1 0 0,-2 3-1 0 0,0 5 0 0 0,-143-1 0 0 0,5 22-9 0 0,0 11 0 0 0,1 10-1 0 0,2 11 1 0 0,-287 86 0 0 0,58 0 87 0 0,38-14-133 0 0,-77 23 138 0 0,156-2-717 0 0,304-110 568 0 0,2 2 0 0 0,-71 53 0 0 0,44-27-146 0 0,44-33 164 0 0,0 1 0 0 0,2 1 1 0 0,0 1-1 0 0,-25 32 0 0 0,-64 105-130 0 0,76-103 189 0 0,17-30-4 0 0,1 1 1 0 0,1 0-1 0 0,2 1 0 0 0,1 1 0 0 0,-20 57 1 0 0,-34 161-212 0 0,-18 78-111 0 0,71-256 318 0 0,-8 96-1 0 0,20-127 13 0 0,2-1-1 0 0,1 1 1 0 0,2-1-1 0 0,10 51 0 0 0,-7-60 126 0 0,1 2-45 0 0,4 49-1 0 0,-10-70-54 0 0,-1 1 1 0 0,0-1-1 0 0,-1 1 0 0 0,0-1 1 0 0,-4 17-1 0 0,5-24-14 0 0,0 1 0 0 0,0-1 0 0 0,-1 0 0 0 0,1 0 1 0 0,-1 0-1 0 0,1 1 0 0 0,-1-1 0 0 0,1 0 0 0 0,-1 0 0 0 0,0 0 0 0 0,0 0 0 0 0,1 0 0 0 0,-1 0 1 0 0,0 0-1 0 0,0 0 0 0 0,0 0 0 0 0,0-1 0 0 0,0 1 0 0 0,0 0 0 0 0,0 0 0 0 0,0-1 0 0 0,-1 1 1 0 0,1-1-1 0 0,0 1 0 0 0,0-1 0 0 0,-2 1 0 0 0,1-1 10 0 0,-1 0 0 0 0,1 0 0 0 0,-1-1 1 0 0,1 1-1 0 0,-1-1 0 0 0,1 1 0 0 0,-1-1 0 0 0,1 0 0 0 0,0 0 1 0 0,-1 0-1 0 0,1 0 0 0 0,-3-3 0 0 0,-8-4 38 0 0,2-1 0 0 0,-1 0-1 0 0,-14-17 1 0 0,22 22-80 0 0,-9-10 30 0 0,0-1 0 0 0,-20-31 1 0 0,-2-2-6 0 0,-72-99 13 0 0,-10-12-55 0 0,113 154 31 0 0,1 0 0 0 0,-1 0 0 0 0,0 1 0 0 0,0 0 0 0 0,0 0-1 0 0,-1 0 1 0 0,1 0 0 0 0,-1 1 0 0 0,0 0 0 0 0,0 0 0 0 0,0 0 0 0 0,-1 1-1 0 0,1-1 1 0 0,-1 1 0 0 0,1 0 0 0 0,-1 1 0 0 0,-8-2 0 0 0,14 3-4 0 0,0 0 0 0 0,-1 0 1 0 0,1 0-1 0 0,0 0 0 0 0,0 1 1 0 0,0-1-1 0 0,0 0 1 0 0,-1 0-1 0 0,1 0 0 0 0,0 0 1 0 0,0 0-1 0 0,0 0 0 0 0,0 0 1 0 0,0 1-1 0 0,0-1 0 0 0,0 0 1 0 0,-1 0-1 0 0,1 0 0 0 0,0 0 1 0 0,0 1-1 0 0,0-1 0 0 0,0 0 1 0 0,0 0-1 0 0,0 0 1 0 0,0 0-1 0 0,0 1 0 0 0,0-1 1 0 0,0 0-1 0 0,0 0 0 0 0,0 0 1 0 0,0 0-1 0 0,0 1 0 0 0,0-1 1 0 0,0 0-1 0 0,0 0 0 0 0,0 0 1 0 0,0 1-1 0 0,0-1 1 0 0,0 0-1 0 0,0 0 0 0 0,0 0 1 0 0,1 0-1 0 0,-1 0 0 0 0,0 1 1 0 0,0-1-1 0 0,0 0 0 0 0,0 0 1 0 0,0 0-1 0 0,0 0 0 0 0,1 0 1 0 0,-1 0-1 0 0,0 1 1 0 0,0-1-1 0 0,0 0 0 0 0,0 0 1 0 0,0 0-1 0 0,1 0 0 0 0,-1 0 1 0 0,0 0-1 0 0,0 0 0 0 0,0 0 1 0 0,1 0-1 0 0,15 9-3430 0 0,5-7-3430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7T14:40:05.0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118 651 5249 0 0,'-6'0'1033'0'0,"-1"1"0"0"0,0 0 1 0 0,1 0-1 0 0,-1 1 0 0 0,1 0 0 0 0,-12 5 0 0 0,12-4-189 0 0,0-1 0 0 0,0 0 0 0 0,-1 0 0 0 0,1 0 0 0 0,0-1 0 0 0,-13 2 0 0 0,19-3-813 0 0,0 0 1 0 0,-1 0 0 0 0,1-1 0 0 0,0 1 0 0 0,0 0 0 0 0,0 0 0 0 0,-1 0 0 0 0,1 0-1 0 0,0 0 1 0 0,0 0 0 0 0,0 0 0 0 0,0 0 0 0 0,-1 0 0 0 0,1 0 0 0 0,0 0 0 0 0,0-1-1 0 0,0 1 1 0 0,0 0 0 0 0,0 0 0 0 0,-1 0 0 0 0,1 0 0 0 0,0 0 0 0 0,0-1 0 0 0,0 1 0 0 0,0 0-1 0 0,0 0 1 0 0,0 0 0 0 0,0 0 0 0 0,0-1 0 0 0,0 1 0 0 0,0 0 0 0 0,0 0 0 0 0,0 0-1 0 0,0-1 1 0 0,0 1 0 0 0,0 0 0 0 0,0 0 0 0 0,0 0 0 0 0,0 0 0 0 0,0-1 0 0 0,0 1 0 0 0,0 0-1 0 0,0 0 1 0 0,0 0 0 0 0,0-1 0 0 0,0 1 0 0 0,0 0 0 0 0,0 0 0 0 0,0 0 0 0 0,0 0-1 0 0,1-1 1 0 0,-1 1 0 0 0,0 0 0 0 0,0 0 0 0 0,9-15 475 0 0,-6 11-271 0 0,139-223 2943 0 0,-97 162-2719 0 0,3 3 1 0 0,3 2 0 0 0,2 1 0 0 0,62-51 0 0 0,-107 103-456 0 0,0 0 0 0 0,0 0 0 0 0,1 1-1 0 0,0 0 1 0 0,0 0 0 0 0,0 1 0 0 0,1 1 0 0 0,0-1 0 0 0,0 1 0 0 0,0 1 0 0 0,1 0 0 0 0,-1 1 0 0 0,13-2 0 0 0,-15 11-2052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7T14:40:11.6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390 151 5633 0 0,'-8'0'718'0'0,"0"-1"0"0"0,0 0 0 0 0,0 0 0 0 0,0-1 1 0 0,0 0-1 0 0,1-1 0 0 0,-1 1 0 0 0,1-1 0 0 0,-1-1 0 0 0,-9-5 0 0 0,15 7-625 0 0,-1 1 0 0 0,1-1 1 0 0,0 0-1 0 0,-1 1 0 0 0,1-1 0 0 0,0 0 0 0 0,0 0 0 0 0,0-1 0 0 0,0 1 0 0 0,1 0 1 0 0,-1-1-1 0 0,0 1 0 0 0,1-1 0 0 0,0 1 0 0 0,0-1 0 0 0,-1 0 0 0 0,2 1 1 0 0,-1-1-1 0 0,0 0 0 0 0,0 0 0 0 0,1 0 0 0 0,0 1 0 0 0,-1-1 0 0 0,1 0 0 0 0,0 0 1 0 0,1 0-1 0 0,-1 0 0 0 0,0 0 0 0 0,1 0 0 0 0,0 0 0 0 0,1-5 0 0 0,0 6-80 0 0,-1-1 0 0 0,1 1 0 0 0,0 0-1 0 0,0-1 1 0 0,0 1 0 0 0,0 0 0 0 0,0 0-1 0 0,1 0 1 0 0,-1 0 0 0 0,1 1 0 0 0,-1-1-1 0 0,1 1 1 0 0,-1-1 0 0 0,1 1 0 0 0,0 0-1 0 0,0 0 1 0 0,0 0 0 0 0,-1 1 0 0 0,1-1-1 0 0,5 0 1 0 0,1-1-24 0 0,1 1-1 0 0,-1 1 0 0 0,1 0 0 0 0,-1 0 0 0 0,17 2 1 0 0,-14 1 9 0 0,-1 1 1 0 0,1 0-1 0 0,-1 1 1 0 0,0 0-1 0 0,0 0 1 0 0,-1 1-1 0 0,0 1 1 0 0,0 0 0 0 0,0 0-1 0 0,-1 1 1 0 0,0 0-1 0 0,0 1 1 0 0,-1-1-1 0 0,0 2 1 0 0,11 17-1 0 0,-4-5 2 0 0,-2 0-1 0 0,0 2 1 0 0,-1-1-1 0 0,-2 2 1 0 0,0-1-1 0 0,8 36 1 0 0,-13-35 20 0 0,-2 1 1 0 0,0-1-1 0 0,-1 1 0 0 0,-2-1 0 0 0,-1 1 1 0 0,0-1-1 0 0,-2 1 0 0 0,-1-1 1 0 0,-2 0-1 0 0,0 0 0 0 0,-1-1 0 0 0,-17 39 1 0 0,5-23 27 0 0,-1 0 0 0 0,-2-1 0 0 0,-2-1 1 0 0,-2-1-1 0 0,-1-1 0 0 0,-41 42 0 0 0,59-70-1 0 0,1 1 1 0 0,-1-2-1 0 0,0 0 0 0 0,0 0 0 0 0,-1 0 0 0 0,0-1 0 0 0,0-1 0 0 0,-1 1 0 0 0,0-2 1 0 0,-13 5-1 0 0,17-7-18 0 0,0-1 1 0 0,1 0 0 0 0,-1 0-1 0 0,0 0 1 0 0,0-1-1 0 0,0 0 1 0 0,1 0 0 0 0,-1-1-1 0 0,0 0 1 0 0,0 0 0 0 0,1 0-1 0 0,-1-1 1 0 0,1 0 0 0 0,-1-1-1 0 0,1 1 1 0 0,0-1-1 0 0,0 0 1 0 0,-11-8 0 0 0,4 0-9 0 0,0 0 0 0 0,1 0 0 0 0,0-2-1 0 0,1 1 1 0 0,1-1 0 0 0,0-1 0 0 0,0 0 0 0 0,-10-23 0 0 0,13 24-35 0 0,1 0 0 0 0,1 0 1 0 0,0-1-1 0 0,0 0 0 0 0,2 0 0 0 0,0 0 0 0 0,0 0 0 0 0,1 0 0 0 0,1 0 1 0 0,1-24-1 0 0,0 34 7 0 0,0 1 0 0 0,1 0 0 0 0,-1-1 1 0 0,1 1-1 0 0,-1-1 0 0 0,1 1 0 0 0,0 0 1 0 0,1 0-1 0 0,-1 0 0 0 0,1 0 0 0 0,-1 0 1 0 0,1 0-1 0 0,0 0 0 0 0,0 0 1 0 0,0 0-1 0 0,0 1 0 0 0,0-1 0 0 0,1 1 1 0 0,-1 0-1 0 0,1-1 0 0 0,0 1 0 0 0,0 0 1 0 0,0 1-1 0 0,0-1 0 0 0,0 0 0 0 0,0 1 1 0 0,0 0-1 0 0,0 0 0 0 0,0 0 0 0 0,1 0 1 0 0,-1 0-1 0 0,0 1 0 0 0,1-1 0 0 0,-1 1 1 0 0,1 0-1 0 0,-1 0 0 0 0,1 0 0 0 0,-1 0 1 0 0,5 2-1 0 0,6 0 6 0 0,-1 1 1 0 0,1 0-1 0 0,-1 1 0 0 0,0 1 0 0 0,0 0 1 0 0,-1 0-1 0 0,1 2 0 0 0,18 12 1 0 0,146 123 280 0 0,18 11 106 0 0,-171-137-70 0 0,1-1 0 0 0,1-1 0 0 0,1-2-1 0 0,-1 0 1 0 0,2-2 0 0 0,46 11 0 0 0,-70-20-233 0 0,2 0-133 0 0,0 1 1 0 0,0-1-1 0 0,0 0 1 0 0,0-1-1 0 0,0 0 0 0 0,6 0 1 0 0,7-8-3763 0 0,-1-13-4636 0 0,-13 7 2465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E33735-39F6-E3AF-E5EB-66A9ED149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5AD3404-00F2-AAF6-6FAF-38209B24E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FAA78D-ED4B-A5A1-927E-763A824DA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127133-ED00-A85E-CB20-D5886D78B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AAEB57-2C3A-E853-60CB-B1477678C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697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83A4D6-0E37-93EC-6004-A32B2EF7B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095E200-B640-1EB7-5C04-1ADE1D5BC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593BF7-D0FB-E6BD-F2AB-CAF0324D9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950F72-6E71-14F8-23B5-7A388C6A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3CE75C-E14A-95F5-C0FD-768898A15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0814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32569F3-6D2B-345D-18CF-D9F25D2A1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E4C6FD4-007A-3C02-75DA-552148FEB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C6C09C-CA56-63F2-15D8-7E3A7F663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7863D3-95BA-9690-3DE2-1D89EE993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CD0A47-2516-69D4-1EE3-517BD02EC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9019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8BC4FA-E9BE-8F23-1B8C-52F7101FA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78E81F-3056-1698-9E3E-90FC23D0A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3D17A2-E636-5DCD-452B-EFF914AAC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C172C7-5921-3EF6-16E7-27BF3FA7C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EB1463-AE98-94E4-8BCD-25784680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8632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AB0264-A9E7-0593-18EC-5E2EC2823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982FA99-5869-6864-665B-BEC40393B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7747AC-0F1C-7ACB-97DA-F2DEA5E5C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8AAB6F-B460-A12E-1F5F-C146AA323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150DEB-273F-7581-A819-B8A55325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6283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657D35-FB1D-013D-37F1-DA7422155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E3D850-D3B2-E2A0-9059-DD96BB78F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1F60186-0094-2E32-490E-24B699865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5731F7-19C8-20A0-86AB-B479CA32B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31F0A99-EED2-5985-C0D6-6D50E2C2E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3CCDFD-1281-EB60-F0E0-48B421CD2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6012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668C47-FF52-AC7D-2A4A-0DECBAEFC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181C20-496E-A671-4177-F1B80DBF0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87EDE17-0949-369C-C099-FE43F1E70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B4289AE-C3EC-CE50-1AD1-9DCCE1A6C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BDD23C7-816A-607B-2C06-F8F4828569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9979468-4952-A46E-1310-7F52F6473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F624E12-BED5-7DD2-CC79-548B832F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712C866-BD58-0E70-F425-7DAD8680B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98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9381A5-6293-EE2A-D643-5C4EF6B58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4F61DFA-A411-9D09-2ED0-8B518ABCA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111BF2F-61E8-8AB9-4644-E740D7F76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1664411-39B7-69DB-CCE7-82773F14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019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F249C00-0510-21F6-F099-BA2F20836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ACFFCC0-AB92-8ECB-7A1E-A4C859C47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CB23D42-CFBC-E514-B200-CB977E33B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53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6710C8-E45E-CB9D-37B9-3AEFF7C95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4D588F-0FFC-E3CE-DCE4-19B5496C6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14C5143-3CD2-4897-4DF4-02C0D8A51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7A0D764-3709-E709-151A-781DB5B2D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1C4731A-9E16-0D8D-EF41-3AE96ED30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3C4A65F-065F-B3EE-5CB6-5B6E6CA5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510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56A8F3-39D0-4A71-BD6A-6818C87A4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1495984-1AF6-6DEF-3AB2-D83384329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28B6F28-7389-41BF-4003-60E2EEBD2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B6AAB81-70F1-0005-9FF2-3C2C3BAE7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217214-9888-389A-2BE3-5A73A98DD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6AF290-45E5-2007-A8CD-F86C738A7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610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17039C2-C25A-453E-56EE-491E5F1CF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27242DD-56A0-390A-5346-646065FB3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0338FC-DF9A-B281-846C-DEF8F90C0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A1BA2C-5760-49A1-B02E-16886E01D598}" type="datetimeFigureOut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7A9887-3A00-A8D9-0E40-5496866F0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B35504-0AAB-8BF5-3768-04B129EFC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4427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customXml" Target="../ink/ink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8.xml"/><Relationship Id="rId18" Type="http://schemas.openxmlformats.org/officeDocument/2006/relationships/image" Target="../media/image16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12" Type="http://schemas.openxmlformats.org/officeDocument/2006/relationships/image" Target="../media/image13.png"/><Relationship Id="rId17" Type="http://schemas.openxmlformats.org/officeDocument/2006/relationships/customXml" Target="../ink/ink10.xml"/><Relationship Id="rId2" Type="http://schemas.openxmlformats.org/officeDocument/2006/relationships/image" Target="../media/image6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customXml" Target="../ink/ink7.xml"/><Relationship Id="rId5" Type="http://schemas.openxmlformats.org/officeDocument/2006/relationships/customXml" Target="../ink/ink4.xml"/><Relationship Id="rId15" Type="http://schemas.openxmlformats.org/officeDocument/2006/relationships/customXml" Target="../ink/ink9.xm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customXml" Target="../ink/ink6.xml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D151E-6D4E-5FF7-072D-FB489638E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4F49619-0791-C9DF-8BCE-FB84A8BA3F2F}"/>
              </a:ext>
            </a:extLst>
          </p:cNvPr>
          <p:cNvSpPr txBox="1"/>
          <p:nvPr/>
        </p:nvSpPr>
        <p:spPr>
          <a:xfrm>
            <a:off x="337930" y="238539"/>
            <a:ext cx="1407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Control byte</a:t>
            </a:r>
            <a:endParaRPr lang="zh-TW" altLang="en-US" u="sng" dirty="0"/>
          </a:p>
        </p:txBody>
      </p:sp>
      <p:pic>
        <p:nvPicPr>
          <p:cNvPr id="3" name="圖片 2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726D4A62-66C6-D2B3-5287-CE1F7E290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548" y="607871"/>
            <a:ext cx="4353338" cy="316835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36974103-B9CA-EF55-4272-90890D58B2F4}"/>
              </a:ext>
            </a:extLst>
          </p:cNvPr>
          <p:cNvSpPr txBox="1"/>
          <p:nvPr/>
        </p:nvSpPr>
        <p:spPr>
          <a:xfrm>
            <a:off x="447261" y="1133061"/>
            <a:ext cx="3157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Dev </a:t>
            </a:r>
            <a:r>
              <a:rPr lang="en-US" altLang="zh-TW" dirty="0" err="1"/>
              <a:t>addr</a:t>
            </a:r>
            <a:r>
              <a:rPr lang="en-US" altLang="zh-TW" dirty="0"/>
              <a:t> = 0x57= b0101_0111</a:t>
            </a:r>
            <a:endParaRPr lang="zh-TW" altLang="en-US" dirty="0"/>
          </a:p>
        </p:txBody>
      </p:sp>
      <p:pic>
        <p:nvPicPr>
          <p:cNvPr id="5" name="圖片 4" descr="一張含有 文字, 行, 螢幕擷取畫面, 圖表 的圖片&#10;&#10;自動產生的描述">
            <a:extLst>
              <a:ext uri="{FF2B5EF4-FFF2-40B4-BE49-F238E27FC236}">
                <a16:creationId xmlns:a16="http://schemas.microsoft.com/office/drawing/2014/main" id="{4AFCED33-74F3-E672-C0B3-D5C6E748B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30" y="4051963"/>
            <a:ext cx="8732938" cy="237865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C51BA3E-CBDC-5D17-C92E-5A7064467567}"/>
              </a:ext>
            </a:extLst>
          </p:cNvPr>
          <p:cNvSpPr txBox="1"/>
          <p:nvPr/>
        </p:nvSpPr>
        <p:spPr>
          <a:xfrm>
            <a:off x="381826" y="3244334"/>
            <a:ext cx="328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Register </a:t>
            </a:r>
            <a:r>
              <a:rPr lang="zh-TW" altLang="en-US" dirty="0"/>
              <a:t>的 </a:t>
            </a:r>
            <a:r>
              <a:rPr lang="en-US" altLang="zh-TW" dirty="0"/>
              <a:t>address</a:t>
            </a:r>
            <a:r>
              <a:rPr lang="zh-TW" altLang="en-US" dirty="0"/>
              <a:t> 為 </a:t>
            </a:r>
            <a:r>
              <a:rPr lang="en-US" altLang="zh-TW" dirty="0"/>
              <a:t>16</a:t>
            </a:r>
            <a:r>
              <a:rPr lang="zh-TW" altLang="en-US" dirty="0"/>
              <a:t> </a:t>
            </a:r>
            <a:r>
              <a:rPr lang="en-US" altLang="zh-TW" dirty="0"/>
              <a:t>bit</a:t>
            </a:r>
          </a:p>
        </p:txBody>
      </p:sp>
    </p:spTree>
    <p:extLst>
      <p:ext uri="{BB962C8B-B14F-4D97-AF65-F5344CB8AC3E}">
        <p14:creationId xmlns:p14="http://schemas.microsoft.com/office/powerpoint/2010/main" val="3994767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0C558-2A26-4DE2-8FD5-662E48156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1C03D78-1128-FEB8-9D14-FF9EC6CFC752}"/>
              </a:ext>
            </a:extLst>
          </p:cNvPr>
          <p:cNvSpPr txBox="1"/>
          <p:nvPr/>
        </p:nvSpPr>
        <p:spPr>
          <a:xfrm>
            <a:off x="258619" y="221673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寫值測試</a:t>
            </a:r>
            <a:r>
              <a:rPr lang="en-US" altLang="zh-TW" dirty="0"/>
              <a:t>:</a:t>
            </a:r>
            <a:endParaRPr lang="zh-TW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86AC063D-AD18-E931-D0C5-90778B5B8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4857"/>
            <a:ext cx="12192000" cy="21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04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7028D9B0-9C22-163F-E2F5-EDC75FE29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1159"/>
            <a:ext cx="12192000" cy="203440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79606DD5-44E6-991B-EDBC-36A775530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10431331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090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C99F6-F3E8-9DD5-56A7-C7C201042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32F1DC7-233C-BC4F-E986-7FA5ECDBD6D5}"/>
              </a:ext>
            </a:extLst>
          </p:cNvPr>
          <p:cNvSpPr txBox="1"/>
          <p:nvPr/>
        </p:nvSpPr>
        <p:spPr>
          <a:xfrm>
            <a:off x="258619" y="221673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讀值測試</a:t>
            </a:r>
            <a:r>
              <a:rPr lang="en-US" altLang="zh-TW" dirty="0"/>
              <a:t>: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03B3A7C-4535-8465-14C2-6E2919211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9005"/>
            <a:ext cx="12192000" cy="192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83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6938926A-6B66-3670-E65C-8E8E96A4F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9746"/>
            <a:ext cx="12192000" cy="209770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756F372-DEF5-16AB-82A8-D1E2867BB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00811"/>
            <a:ext cx="12192000" cy="220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838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EBA89-2012-3422-7AF4-691EB94812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79595B0-837B-ADE7-1F9A-83D765D1655D}"/>
              </a:ext>
            </a:extLst>
          </p:cNvPr>
          <p:cNvSpPr txBox="1"/>
          <p:nvPr/>
        </p:nvSpPr>
        <p:spPr>
          <a:xfrm>
            <a:off x="337930" y="238539"/>
            <a:ext cx="1206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Page write</a:t>
            </a:r>
            <a:endParaRPr lang="zh-TW" altLang="en-US" u="sng" dirty="0"/>
          </a:p>
        </p:txBody>
      </p:sp>
      <p:pic>
        <p:nvPicPr>
          <p:cNvPr id="3" name="圖片 2" descr="一張含有 文字, 螢幕擷取畫面, 行, 字型 的圖片&#10;&#10;自動產生的描述">
            <a:extLst>
              <a:ext uri="{FF2B5EF4-FFF2-40B4-BE49-F238E27FC236}">
                <a16:creationId xmlns:a16="http://schemas.microsoft.com/office/drawing/2014/main" id="{F587EEC7-0578-B3B9-0110-CE3075209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74" y="1998152"/>
            <a:ext cx="9294483" cy="255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231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E1E228-DF4D-3024-3BFD-FF9F89BBF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6BFEBC7-D7C6-FD40-1B9E-B6BCFA8463EF}"/>
              </a:ext>
            </a:extLst>
          </p:cNvPr>
          <p:cNvSpPr txBox="1"/>
          <p:nvPr/>
        </p:nvSpPr>
        <p:spPr>
          <a:xfrm>
            <a:off x="337930" y="238539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Read:</a:t>
            </a:r>
            <a:endParaRPr lang="zh-TW" altLang="en-US" u="sng" dirty="0"/>
          </a:p>
        </p:txBody>
      </p:sp>
      <p:pic>
        <p:nvPicPr>
          <p:cNvPr id="3" name="圖片 2" descr="一張含有 文字, 螢幕擷取畫面, 行, 字型 的圖片&#10;&#10;自動產生的描述">
            <a:extLst>
              <a:ext uri="{FF2B5EF4-FFF2-40B4-BE49-F238E27FC236}">
                <a16:creationId xmlns:a16="http://schemas.microsoft.com/office/drawing/2014/main" id="{610E34EB-C202-9ED2-C6D2-37CADE214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711" y="3751187"/>
            <a:ext cx="8334578" cy="2132778"/>
          </a:xfrm>
          <a:prstGeom prst="rect">
            <a:avLst/>
          </a:prstGeom>
        </p:spPr>
      </p:pic>
      <p:pic>
        <p:nvPicPr>
          <p:cNvPr id="4" name="圖片 3" descr="一張含有 文字, 行, 螢幕擷取畫面, 字型 的圖片&#10;&#10;自動產生的描述">
            <a:extLst>
              <a:ext uri="{FF2B5EF4-FFF2-40B4-BE49-F238E27FC236}">
                <a16:creationId xmlns:a16="http://schemas.microsoft.com/office/drawing/2014/main" id="{95992832-8111-AF74-89F4-E4E8F18CA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711" y="1075814"/>
            <a:ext cx="8471062" cy="235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969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840433-D45A-4A7B-7DB4-B9D6CE28C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1C182890-3E60-3A31-E142-2BC7BBA4A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436"/>
            <a:ext cx="12192000" cy="5025128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8D89E525-5330-0B03-8085-45E38765A9CA}"/>
              </a:ext>
            </a:extLst>
          </p:cNvPr>
          <p:cNvSpPr txBox="1"/>
          <p:nvPr/>
        </p:nvSpPr>
        <p:spPr>
          <a:xfrm>
            <a:off x="413276" y="283461"/>
            <a:ext cx="199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mode CPU_WREG</a:t>
            </a:r>
            <a:endParaRPr lang="zh-TW" altLang="en-US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5191548-DC43-6BE3-7E6F-60AF3683B9ED}"/>
              </a:ext>
            </a:extLst>
          </p:cNvPr>
          <p:cNvGrpSpPr/>
          <p:nvPr/>
        </p:nvGrpSpPr>
        <p:grpSpPr>
          <a:xfrm>
            <a:off x="1279345" y="1380935"/>
            <a:ext cx="6769080" cy="3739320"/>
            <a:chOff x="1279345" y="1380935"/>
            <a:chExt cx="6769080" cy="373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筆跡 7">
                  <a:extLst>
                    <a:ext uri="{FF2B5EF4-FFF2-40B4-BE49-F238E27FC236}">
                      <a16:creationId xmlns:a16="http://schemas.microsoft.com/office/drawing/2014/main" id="{D79D24B2-3E65-AEE2-91B3-109FA9D2E7B5}"/>
                    </a:ext>
                  </a:extLst>
                </p14:cNvPr>
                <p14:cNvContentPartPr/>
                <p14:nvPr/>
              </p14:nvContentPartPr>
              <p14:xfrm>
                <a:off x="1279345" y="1380935"/>
                <a:ext cx="6769080" cy="3739320"/>
              </p14:xfrm>
            </p:contentPart>
          </mc:Choice>
          <mc:Fallback xmlns="">
            <p:pic>
              <p:nvPicPr>
                <p:cNvPr id="8" name="筆跡 7">
                  <a:extLst>
                    <a:ext uri="{FF2B5EF4-FFF2-40B4-BE49-F238E27FC236}">
                      <a16:creationId xmlns:a16="http://schemas.microsoft.com/office/drawing/2014/main" id="{D79D24B2-3E65-AEE2-91B3-109FA9D2E7B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61705" y="1363295"/>
                  <a:ext cx="6804720" cy="37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筆跡 8">
                  <a:extLst>
                    <a:ext uri="{FF2B5EF4-FFF2-40B4-BE49-F238E27FC236}">
                      <a16:creationId xmlns:a16="http://schemas.microsoft.com/office/drawing/2014/main" id="{6F2C0F5A-7524-809A-76D9-28918537646E}"/>
                    </a:ext>
                  </a:extLst>
                </p14:cNvPr>
                <p14:cNvContentPartPr/>
                <p14:nvPr/>
              </p14:nvContentPartPr>
              <p14:xfrm>
                <a:off x="1537825" y="2089415"/>
                <a:ext cx="214920" cy="168840"/>
              </p14:xfrm>
            </p:contentPart>
          </mc:Choice>
          <mc:Fallback xmlns="">
            <p:pic>
              <p:nvPicPr>
                <p:cNvPr id="9" name="筆跡 8">
                  <a:extLst>
                    <a:ext uri="{FF2B5EF4-FFF2-40B4-BE49-F238E27FC236}">
                      <a16:creationId xmlns:a16="http://schemas.microsoft.com/office/drawing/2014/main" id="{6F2C0F5A-7524-809A-76D9-28918537646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19825" y="2071775"/>
                  <a:ext cx="250560" cy="204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35559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F606C448-CA70-65E4-6B21-05347630B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436"/>
            <a:ext cx="12192000" cy="502512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5EB18D3-D176-8E33-3530-554C69010CEF}"/>
              </a:ext>
            </a:extLst>
          </p:cNvPr>
          <p:cNvSpPr txBox="1"/>
          <p:nvPr/>
        </p:nvSpPr>
        <p:spPr>
          <a:xfrm>
            <a:off x="413276" y="283461"/>
            <a:ext cx="193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mode CPU_RREG</a:t>
            </a:r>
            <a:endParaRPr lang="zh-TW" alt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184FD5AF-3A48-869D-46D9-D994C7E98A67}"/>
              </a:ext>
            </a:extLst>
          </p:cNvPr>
          <p:cNvGrpSpPr/>
          <p:nvPr/>
        </p:nvGrpSpPr>
        <p:grpSpPr>
          <a:xfrm>
            <a:off x="1619545" y="1494335"/>
            <a:ext cx="6240960" cy="3553200"/>
            <a:chOff x="1619545" y="1494335"/>
            <a:chExt cx="6240960" cy="355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筆跡 8">
                  <a:extLst>
                    <a:ext uri="{FF2B5EF4-FFF2-40B4-BE49-F238E27FC236}">
                      <a16:creationId xmlns:a16="http://schemas.microsoft.com/office/drawing/2014/main" id="{BC77A1F2-B2FE-60DE-CA86-0F5B3038DFA3}"/>
                    </a:ext>
                  </a:extLst>
                </p14:cNvPr>
                <p14:cNvContentPartPr/>
                <p14:nvPr/>
              </p14:nvContentPartPr>
              <p14:xfrm>
                <a:off x="1619545" y="1494335"/>
                <a:ext cx="6240960" cy="3553200"/>
              </p14:xfrm>
            </p:contentPart>
          </mc:Choice>
          <mc:Fallback xmlns="">
            <p:pic>
              <p:nvPicPr>
                <p:cNvPr id="9" name="筆跡 8">
                  <a:extLst>
                    <a:ext uri="{FF2B5EF4-FFF2-40B4-BE49-F238E27FC236}">
                      <a16:creationId xmlns:a16="http://schemas.microsoft.com/office/drawing/2014/main" id="{BC77A1F2-B2FE-60DE-CA86-0F5B3038DFA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01545" y="1476335"/>
                  <a:ext cx="6276600" cy="358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筆跡 9">
                  <a:extLst>
                    <a:ext uri="{FF2B5EF4-FFF2-40B4-BE49-F238E27FC236}">
                      <a16:creationId xmlns:a16="http://schemas.microsoft.com/office/drawing/2014/main" id="{B7C193A1-1E02-B70C-0C6F-51C1E385C680}"/>
                    </a:ext>
                  </a:extLst>
                </p14:cNvPr>
                <p14:cNvContentPartPr/>
                <p14:nvPr/>
              </p14:nvContentPartPr>
              <p14:xfrm>
                <a:off x="1837705" y="2060975"/>
                <a:ext cx="210600" cy="162360"/>
              </p14:xfrm>
            </p:contentPart>
          </mc:Choice>
          <mc:Fallback xmlns="">
            <p:pic>
              <p:nvPicPr>
                <p:cNvPr id="10" name="筆跡 9">
                  <a:extLst>
                    <a:ext uri="{FF2B5EF4-FFF2-40B4-BE49-F238E27FC236}">
                      <a16:creationId xmlns:a16="http://schemas.microsoft.com/office/drawing/2014/main" id="{B7C193A1-1E02-B70C-0C6F-51C1E385C68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820065" y="2042975"/>
                  <a:ext cx="246240" cy="19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65515266-6050-8F74-5381-6DEF511E5C9A}"/>
              </a:ext>
            </a:extLst>
          </p:cNvPr>
          <p:cNvGrpSpPr/>
          <p:nvPr/>
        </p:nvGrpSpPr>
        <p:grpSpPr>
          <a:xfrm>
            <a:off x="3228385" y="1962695"/>
            <a:ext cx="183240" cy="288360"/>
            <a:chOff x="3228385" y="1962695"/>
            <a:chExt cx="183240" cy="28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筆跡 11">
                  <a:extLst>
                    <a:ext uri="{FF2B5EF4-FFF2-40B4-BE49-F238E27FC236}">
                      <a16:creationId xmlns:a16="http://schemas.microsoft.com/office/drawing/2014/main" id="{6467C82B-3FF0-015C-969B-BBBA0004CDBF}"/>
                    </a:ext>
                  </a:extLst>
                </p14:cNvPr>
                <p14:cNvContentPartPr/>
                <p14:nvPr/>
              </p14:nvContentPartPr>
              <p14:xfrm>
                <a:off x="3228385" y="1962695"/>
                <a:ext cx="38520" cy="283680"/>
              </p14:xfrm>
            </p:contentPart>
          </mc:Choice>
          <mc:Fallback xmlns="">
            <p:pic>
              <p:nvPicPr>
                <p:cNvPr id="12" name="筆跡 11">
                  <a:extLst>
                    <a:ext uri="{FF2B5EF4-FFF2-40B4-BE49-F238E27FC236}">
                      <a16:creationId xmlns:a16="http://schemas.microsoft.com/office/drawing/2014/main" id="{6467C82B-3FF0-015C-969B-BBBA0004CDB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210745" y="1945055"/>
                  <a:ext cx="7416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筆跡 12">
                  <a:extLst>
                    <a:ext uri="{FF2B5EF4-FFF2-40B4-BE49-F238E27FC236}">
                      <a16:creationId xmlns:a16="http://schemas.microsoft.com/office/drawing/2014/main" id="{B2550A60-4B38-61A9-F22D-5FE6224A582F}"/>
                    </a:ext>
                  </a:extLst>
                </p14:cNvPr>
                <p14:cNvContentPartPr/>
                <p14:nvPr/>
              </p14:nvContentPartPr>
              <p14:xfrm>
                <a:off x="3355465" y="2179055"/>
                <a:ext cx="56160" cy="72000"/>
              </p14:xfrm>
            </p:contentPart>
          </mc:Choice>
          <mc:Fallback xmlns="">
            <p:pic>
              <p:nvPicPr>
                <p:cNvPr id="13" name="筆跡 12">
                  <a:extLst>
                    <a:ext uri="{FF2B5EF4-FFF2-40B4-BE49-F238E27FC236}">
                      <a16:creationId xmlns:a16="http://schemas.microsoft.com/office/drawing/2014/main" id="{B2550A60-4B38-61A9-F22D-5FE6224A582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337825" y="2161055"/>
                  <a:ext cx="91800" cy="10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6CC47C1C-4B6E-6910-1D4A-A881902D8681}"/>
              </a:ext>
            </a:extLst>
          </p:cNvPr>
          <p:cNvGrpSpPr/>
          <p:nvPr/>
        </p:nvGrpSpPr>
        <p:grpSpPr>
          <a:xfrm>
            <a:off x="1110865" y="746615"/>
            <a:ext cx="9986400" cy="5073840"/>
            <a:chOff x="1110865" y="746615"/>
            <a:chExt cx="9986400" cy="507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筆跡 14">
                  <a:extLst>
                    <a:ext uri="{FF2B5EF4-FFF2-40B4-BE49-F238E27FC236}">
                      <a16:creationId xmlns:a16="http://schemas.microsoft.com/office/drawing/2014/main" id="{A0868CCC-CC6E-9A5F-7351-C4C2387D25C5}"/>
                    </a:ext>
                  </a:extLst>
                </p14:cNvPr>
                <p14:cNvContentPartPr/>
                <p14:nvPr/>
              </p14:nvContentPartPr>
              <p14:xfrm>
                <a:off x="1110865" y="746615"/>
                <a:ext cx="9986400" cy="5073840"/>
              </p14:xfrm>
            </p:contentPart>
          </mc:Choice>
          <mc:Fallback xmlns="">
            <p:pic>
              <p:nvPicPr>
                <p:cNvPr id="15" name="筆跡 14">
                  <a:extLst>
                    <a:ext uri="{FF2B5EF4-FFF2-40B4-BE49-F238E27FC236}">
                      <a16:creationId xmlns:a16="http://schemas.microsoft.com/office/drawing/2014/main" id="{A0868CCC-CC6E-9A5F-7351-C4C2387D25C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93225" y="728975"/>
                  <a:ext cx="10022040" cy="510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筆跡 15">
                  <a:extLst>
                    <a:ext uri="{FF2B5EF4-FFF2-40B4-BE49-F238E27FC236}">
                      <a16:creationId xmlns:a16="http://schemas.microsoft.com/office/drawing/2014/main" id="{52887120-1B4A-0DC8-1E4C-E2FB7736176D}"/>
                    </a:ext>
                  </a:extLst>
                </p14:cNvPr>
                <p14:cNvContentPartPr/>
                <p14:nvPr/>
              </p14:nvContentPartPr>
              <p14:xfrm>
                <a:off x="1289425" y="1980335"/>
                <a:ext cx="223200" cy="244800"/>
              </p14:xfrm>
            </p:contentPart>
          </mc:Choice>
          <mc:Fallback xmlns="">
            <p:pic>
              <p:nvPicPr>
                <p:cNvPr id="16" name="筆跡 15">
                  <a:extLst>
                    <a:ext uri="{FF2B5EF4-FFF2-40B4-BE49-F238E27FC236}">
                      <a16:creationId xmlns:a16="http://schemas.microsoft.com/office/drawing/2014/main" id="{52887120-1B4A-0DC8-1E4C-E2FB7736176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271785" y="1962695"/>
                  <a:ext cx="258840" cy="28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6D7D6FED-9E75-05C3-AC2F-E75012A7C647}"/>
              </a:ext>
            </a:extLst>
          </p:cNvPr>
          <p:cNvGrpSpPr/>
          <p:nvPr/>
        </p:nvGrpSpPr>
        <p:grpSpPr>
          <a:xfrm>
            <a:off x="639265" y="2807615"/>
            <a:ext cx="430920" cy="402480"/>
            <a:chOff x="639265" y="2807615"/>
            <a:chExt cx="430920" cy="40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筆跡 17">
                  <a:extLst>
                    <a:ext uri="{FF2B5EF4-FFF2-40B4-BE49-F238E27FC236}">
                      <a16:creationId xmlns:a16="http://schemas.microsoft.com/office/drawing/2014/main" id="{C718147B-00EA-8782-25EE-A38B8025FD0C}"/>
                    </a:ext>
                  </a:extLst>
                </p14:cNvPr>
                <p14:cNvContentPartPr/>
                <p14:nvPr/>
              </p14:nvContentPartPr>
              <p14:xfrm>
                <a:off x="639265" y="2807615"/>
                <a:ext cx="334440" cy="402480"/>
              </p14:xfrm>
            </p:contentPart>
          </mc:Choice>
          <mc:Fallback xmlns="">
            <p:pic>
              <p:nvPicPr>
                <p:cNvPr id="18" name="筆跡 17">
                  <a:extLst>
                    <a:ext uri="{FF2B5EF4-FFF2-40B4-BE49-F238E27FC236}">
                      <a16:creationId xmlns:a16="http://schemas.microsoft.com/office/drawing/2014/main" id="{C718147B-00EA-8782-25EE-A38B8025FD0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21625" y="2789975"/>
                  <a:ext cx="37008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筆跡 18">
                  <a:extLst>
                    <a:ext uri="{FF2B5EF4-FFF2-40B4-BE49-F238E27FC236}">
                      <a16:creationId xmlns:a16="http://schemas.microsoft.com/office/drawing/2014/main" id="{039D87B1-7D8E-87C0-6E08-02D05992FFE5}"/>
                    </a:ext>
                  </a:extLst>
                </p14:cNvPr>
                <p14:cNvContentPartPr/>
                <p14:nvPr/>
              </p14:nvContentPartPr>
              <p14:xfrm>
                <a:off x="1052185" y="3116495"/>
                <a:ext cx="18000" cy="39240"/>
              </p14:xfrm>
            </p:contentPart>
          </mc:Choice>
          <mc:Fallback xmlns="">
            <p:pic>
              <p:nvPicPr>
                <p:cNvPr id="19" name="筆跡 18">
                  <a:extLst>
                    <a:ext uri="{FF2B5EF4-FFF2-40B4-BE49-F238E27FC236}">
                      <a16:creationId xmlns:a16="http://schemas.microsoft.com/office/drawing/2014/main" id="{039D87B1-7D8E-87C0-6E08-02D05992FFE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34185" y="3098855"/>
                  <a:ext cx="53640" cy="74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B631EBAD-AE5D-68BD-8F46-2694FEB18604}"/>
              </a:ext>
            </a:extLst>
          </p:cNvPr>
          <p:cNvSpPr txBox="1"/>
          <p:nvPr/>
        </p:nvSpPr>
        <p:spPr>
          <a:xfrm>
            <a:off x="140166" y="4520526"/>
            <a:ext cx="917239" cy="52322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op_mode</a:t>
            </a:r>
          </a:p>
          <a:p>
            <a:r>
              <a:rPr lang="zh-TW" altLang="en-US" sz="1400" dirty="0">
                <a:solidFill>
                  <a:srgbClr val="FF0000"/>
                </a:solidFill>
              </a:rPr>
              <a:t> 判斷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5DB5C48-A3CF-C02D-B7EE-61EB594F4F39}"/>
              </a:ext>
            </a:extLst>
          </p:cNvPr>
          <p:cNvSpPr txBox="1"/>
          <p:nvPr/>
        </p:nvSpPr>
        <p:spPr>
          <a:xfrm>
            <a:off x="4421220" y="3832417"/>
            <a:ext cx="917239" cy="52322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op_mode</a:t>
            </a:r>
          </a:p>
          <a:p>
            <a:r>
              <a:rPr lang="zh-TW" altLang="en-US" sz="1400" dirty="0">
                <a:solidFill>
                  <a:srgbClr val="FF0000"/>
                </a:solidFill>
              </a:rPr>
              <a:t> 判斷</a:t>
            </a:r>
          </a:p>
        </p:txBody>
      </p:sp>
    </p:spTree>
    <p:extLst>
      <p:ext uri="{BB962C8B-B14F-4D97-AF65-F5344CB8AC3E}">
        <p14:creationId xmlns:p14="http://schemas.microsoft.com/office/powerpoint/2010/main" val="2983475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B6B09-0FDE-3C5D-7681-F6B9DDD33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>
            <a:extLst>
              <a:ext uri="{FF2B5EF4-FFF2-40B4-BE49-F238E27FC236}">
                <a16:creationId xmlns:a16="http://schemas.microsoft.com/office/drawing/2014/main" id="{73157ABF-04EE-5499-A4F4-BEB7B161C744}"/>
              </a:ext>
            </a:extLst>
          </p:cNvPr>
          <p:cNvGrpSpPr/>
          <p:nvPr/>
        </p:nvGrpSpPr>
        <p:grpSpPr>
          <a:xfrm>
            <a:off x="271742" y="167332"/>
            <a:ext cx="7458075" cy="2985016"/>
            <a:chOff x="3748367" y="329257"/>
            <a:chExt cx="7458075" cy="2985016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67E65F73-ABA5-DB2C-4E27-E7E4B9A921CB}"/>
                </a:ext>
              </a:extLst>
            </p:cNvPr>
            <p:cNvSpPr txBox="1"/>
            <p:nvPr/>
          </p:nvSpPr>
          <p:spPr>
            <a:xfrm>
              <a:off x="3748368" y="329257"/>
              <a:ext cx="7114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a</a:t>
              </a:r>
              <a:r>
                <a:rPr lang="en-US" altLang="zh-TW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ssign </a:t>
              </a:r>
              <a:r>
                <a:rPr lang="nn-NO" altLang="zh-TW" b="0" dirty="0">
                  <a:effectLst/>
                  <a:latin typeface="Consolas" panose="020B0609020204030204" pitchFamily="49" charset="0"/>
                </a:rPr>
                <a:t>i2c_scl = (i2c_scl_enable == 0 ) ? 1 : i2c_clk</a:t>
              </a: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B68958F-C549-781D-C30E-BC1FBD460529}"/>
                </a:ext>
              </a:extLst>
            </p:cNvPr>
            <p:cNvSpPr txBox="1"/>
            <p:nvPr/>
          </p:nvSpPr>
          <p:spPr>
            <a:xfrm>
              <a:off x="3748368" y="919502"/>
              <a:ext cx="6896100" cy="2863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425"/>
                </a:lnSpc>
              </a:pPr>
              <a:r>
                <a:rPr lang="en-US" altLang="zh-TW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assign</a:t>
              </a:r>
              <a:r>
                <a:rPr lang="en-US" altLang="zh-TW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i2c_sda = (write_enable == 1) ? sda_out : 1'bz;</a:t>
              </a: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DBA0258A-3679-3178-B598-EF1696E1DCFA}"/>
                </a:ext>
              </a:extLst>
            </p:cNvPr>
            <p:cNvSpPr txBox="1"/>
            <p:nvPr/>
          </p:nvSpPr>
          <p:spPr>
            <a:xfrm>
              <a:off x="3748368" y="1462123"/>
              <a:ext cx="6896100" cy="2863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425"/>
                </a:lnSpc>
              </a:pPr>
              <a:r>
                <a:rPr lang="nn-NO" altLang="zh-TW" b="0" dirty="0">
                  <a:effectLst/>
                  <a:latin typeface="Consolas" panose="020B0609020204030204" pitchFamily="49" charset="0"/>
                </a:rPr>
                <a:t>i2c_scl_enable 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與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write_enable 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作用在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i2c_clk 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下降源</a:t>
              </a:r>
              <a:endParaRPr lang="en-US" altLang="zh-TW" b="0" dirty="0"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F879103F-4ABC-654F-6BE3-6CB4D297947A}"/>
                </a:ext>
              </a:extLst>
            </p:cNvPr>
            <p:cNvSpPr txBox="1"/>
            <p:nvPr/>
          </p:nvSpPr>
          <p:spPr>
            <a:xfrm>
              <a:off x="3748368" y="2004744"/>
              <a:ext cx="6896100" cy="7984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425"/>
                </a:lnSpc>
                <a:spcBef>
                  <a:spcPts val="600"/>
                </a:spcBef>
              </a:pPr>
              <a:r>
                <a:rPr lang="nn-NO" altLang="zh-TW" b="0" dirty="0">
                  <a:effectLst/>
                  <a:latin typeface="Consolas" panose="020B0609020204030204" pitchFamily="49" charset="0"/>
                </a:rPr>
                <a:t>i2c_scl_enable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 於不同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SM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狀態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:</a:t>
              </a:r>
              <a:endParaRPr lang="en-US" altLang="zh-TW" dirty="0">
                <a:latin typeface="Consolas" panose="020B0609020204030204" pitchFamily="49" charset="0"/>
              </a:endParaRPr>
            </a:p>
            <a:p>
              <a:pPr>
                <a:lnSpc>
                  <a:spcPts val="1425"/>
                </a:lnSpc>
                <a:spcBef>
                  <a:spcPts val="600"/>
                </a:spcBef>
              </a:pPr>
              <a:r>
                <a:rPr lang="en-US" altLang="zh-TW" b="0" dirty="0">
                  <a:effectLst/>
                  <a:latin typeface="Consolas" panose="020B0609020204030204" pitchFamily="49" charset="0"/>
                </a:rPr>
                <a:t>0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: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IDLE, START, STOP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&lt;=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 釋放至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pull high</a:t>
              </a:r>
            </a:p>
            <a:p>
              <a:pPr>
                <a:lnSpc>
                  <a:spcPts val="1425"/>
                </a:lnSpc>
                <a:spcBef>
                  <a:spcPts val="600"/>
                </a:spcBef>
              </a:pPr>
              <a:r>
                <a:rPr lang="en-US" altLang="zh-TW" dirty="0">
                  <a:latin typeface="Consolas" panose="020B0609020204030204" pitchFamily="49" charset="0"/>
                </a:rPr>
                <a:t>1 : </a:t>
              </a:r>
              <a:r>
                <a:rPr lang="zh-TW" altLang="en-US" dirty="0">
                  <a:latin typeface="Consolas" panose="020B0609020204030204" pitchFamily="49" charset="0"/>
                </a:rPr>
                <a:t>其餘</a:t>
              </a:r>
              <a:r>
                <a:rPr lang="en-US" altLang="zh-TW" dirty="0">
                  <a:latin typeface="Consolas" panose="020B0609020204030204" pitchFamily="49" charset="0"/>
                </a:rPr>
                <a:t>SM</a:t>
              </a:r>
              <a:endParaRPr lang="en-US" altLang="zh-TW" b="0" dirty="0"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34838ED-57E5-9AAE-88A5-F01123850F9C}"/>
                </a:ext>
              </a:extLst>
            </p:cNvPr>
            <p:cNvSpPr txBox="1"/>
            <p:nvPr/>
          </p:nvSpPr>
          <p:spPr>
            <a:xfrm>
              <a:off x="3748367" y="2944941"/>
              <a:ext cx="74580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latin typeface="Consolas" panose="020B0609020204030204" pitchFamily="49" charset="0"/>
                </a:rPr>
                <a:t>sda_out </a:t>
              </a:r>
              <a:r>
                <a:rPr lang="zh-TW" altLang="en-US" dirty="0">
                  <a:latin typeface="Consolas" panose="020B0609020204030204" pitchFamily="49" charset="0"/>
                </a:rPr>
                <a:t>與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write_enable: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i2c_clk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 下降源時由各個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SM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 決定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: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 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639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EBC4E-ED33-7E9A-A629-E391EB7A7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15E4A071-9BA9-A4C3-C41A-59437736F7F0}"/>
              </a:ext>
            </a:extLst>
          </p:cNvPr>
          <p:cNvSpPr txBox="1"/>
          <p:nvPr/>
        </p:nvSpPr>
        <p:spPr>
          <a:xfrm>
            <a:off x="482885" y="369870"/>
            <a:ext cx="785766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SM</a:t>
            </a:r>
            <a:r>
              <a:rPr lang="zh-TW" altLang="en-US" dirty="0"/>
              <a:t> </a:t>
            </a:r>
            <a:r>
              <a:rPr lang="en-US" altLang="zh-TW" dirty="0"/>
              <a:t>update </a:t>
            </a:r>
            <a:r>
              <a:rPr lang="zh-TW" altLang="en-US" dirty="0"/>
              <a:t>規則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dirty="0"/>
              <a:t>op_mode </a:t>
            </a:r>
            <a:r>
              <a:rPr lang="zh-TW" altLang="en-US" dirty="0"/>
              <a:t>由 </a:t>
            </a:r>
            <a:r>
              <a:rPr lang="en-US" altLang="zh-TW" dirty="0"/>
              <a:t>Nios2 CPU </a:t>
            </a:r>
            <a:r>
              <a:rPr lang="zh-TW" altLang="en-US" dirty="0"/>
              <a:t>給定，一般分為</a:t>
            </a:r>
            <a:r>
              <a:rPr lang="en-US" altLang="zh-TW" dirty="0"/>
              <a:t>:</a:t>
            </a:r>
          </a:p>
          <a:p>
            <a:pPr marL="800100" lvl="1" indent="-342900">
              <a:buAutoNum type="arabicPeriod"/>
            </a:pPr>
            <a:r>
              <a:rPr lang="en-US" altLang="zh-TW" dirty="0"/>
              <a:t>CPU_WREG:</a:t>
            </a:r>
            <a:r>
              <a:rPr lang="zh-TW" altLang="en-US" dirty="0"/>
              <a:t> </a:t>
            </a:r>
            <a:r>
              <a:rPr lang="en-US" altLang="zh-TW" dirty="0"/>
              <a:t>CPU</a:t>
            </a:r>
            <a:r>
              <a:rPr lang="zh-TW" altLang="en-US" dirty="0"/>
              <a:t> 寫 </a:t>
            </a:r>
            <a:r>
              <a:rPr lang="en-US" altLang="zh-TW" dirty="0"/>
              <a:t>register </a:t>
            </a:r>
            <a:r>
              <a:rPr lang="zh-TW" altLang="en-US" dirty="0"/>
              <a:t>模式</a:t>
            </a:r>
            <a:endParaRPr lang="en-US" altLang="zh-TW" dirty="0"/>
          </a:p>
          <a:p>
            <a:pPr marL="800100" lvl="1" indent="-342900">
              <a:buAutoNum type="arabicPeriod"/>
            </a:pPr>
            <a:r>
              <a:rPr lang="en-US" altLang="zh-TW" dirty="0"/>
              <a:t>CPU_RREG:</a:t>
            </a:r>
            <a:r>
              <a:rPr lang="zh-TW" altLang="en-US" dirty="0"/>
              <a:t> </a:t>
            </a:r>
            <a:r>
              <a:rPr lang="en-US" altLang="zh-TW" dirty="0"/>
              <a:t>CPU </a:t>
            </a:r>
            <a:r>
              <a:rPr lang="zh-TW" altLang="en-US" dirty="0"/>
              <a:t>讀</a:t>
            </a:r>
            <a:r>
              <a:rPr lang="en-US" altLang="zh-TW" dirty="0"/>
              <a:t>register</a:t>
            </a:r>
            <a:r>
              <a:rPr lang="zh-TW" altLang="en-US" dirty="0"/>
              <a:t> 模式</a:t>
            </a:r>
            <a:endParaRPr lang="en-US" altLang="zh-TW" dirty="0"/>
          </a:p>
          <a:p>
            <a:pPr marL="800100" lvl="1" indent="-342900">
              <a:buAutoNum type="arabicPeriod"/>
            </a:pPr>
            <a:r>
              <a:rPr lang="en-US" altLang="zh-TW" dirty="0"/>
              <a:t>HW:</a:t>
            </a:r>
            <a:r>
              <a:rPr lang="zh-TW" altLang="en-US" dirty="0"/>
              <a:t> </a:t>
            </a:r>
            <a:r>
              <a:rPr lang="en-US" altLang="zh-TW" dirty="0"/>
              <a:t>FPGA</a:t>
            </a:r>
            <a:r>
              <a:rPr lang="zh-TW" altLang="en-US" dirty="0"/>
              <a:t> 自動讀寫模式，需搭配 </a:t>
            </a:r>
            <a:r>
              <a:rPr lang="en-US" altLang="zh-TW" dirty="0" err="1"/>
              <a:t>drdy</a:t>
            </a:r>
            <a:r>
              <a:rPr lang="en-US" altLang="zh-TW" dirty="0"/>
              <a:t> </a:t>
            </a:r>
            <a:r>
              <a:rPr lang="zh-TW" altLang="en-US" dirty="0"/>
              <a:t>或 </a:t>
            </a:r>
            <a:r>
              <a:rPr lang="en-US" altLang="zh-TW" dirty="0"/>
              <a:t>sync</a:t>
            </a:r>
          </a:p>
          <a:p>
            <a:pPr marL="342900" indent="-342900">
              <a:buAutoNum type="arabicPeriod"/>
            </a:pPr>
            <a:r>
              <a:rPr lang="en-US" altLang="zh-TW" dirty="0"/>
              <a:t>CPU_RREG </a:t>
            </a:r>
            <a:r>
              <a:rPr lang="zh-TW" altLang="en-US" dirty="0"/>
              <a:t>再由內部 </a:t>
            </a:r>
            <a:r>
              <a:rPr lang="en-US" altLang="zh-TW" dirty="0"/>
              <a:t>reg</a:t>
            </a:r>
            <a:r>
              <a:rPr lang="zh-TW" altLang="en-US" dirty="0"/>
              <a:t> 定義之 </a:t>
            </a:r>
            <a:r>
              <a:rPr lang="en-US" altLang="zh-TW" dirty="0"/>
              <a:t>SM, CPU_SM, </a:t>
            </a:r>
            <a:r>
              <a:rPr lang="zh-TW" altLang="en-US" dirty="0"/>
              <a:t>來切換</a:t>
            </a:r>
            <a:r>
              <a:rPr lang="en-US" altLang="zh-TW" dirty="0"/>
              <a:t>SM</a:t>
            </a:r>
            <a:r>
              <a:rPr lang="zh-TW" altLang="en-US" dirty="0"/>
              <a:t>路徑，通常分為</a:t>
            </a:r>
            <a:r>
              <a:rPr lang="en-US" altLang="zh-TW" dirty="0"/>
              <a:t>:</a:t>
            </a:r>
          </a:p>
          <a:p>
            <a:pPr marL="800100" lvl="1" indent="-342900">
              <a:buAutoNum type="arabicPeriod"/>
            </a:pPr>
            <a:r>
              <a:rPr lang="en-US" altLang="zh-TW" dirty="0"/>
              <a:t>CPU_SM_W_REG:</a:t>
            </a:r>
            <a:r>
              <a:rPr lang="zh-TW" altLang="en-US" dirty="0"/>
              <a:t> 寫欲讀取 </a:t>
            </a:r>
            <a:r>
              <a:rPr lang="en-US" altLang="zh-TW" dirty="0"/>
              <a:t>dev register </a:t>
            </a:r>
            <a:r>
              <a:rPr lang="zh-TW" altLang="en-US" dirty="0"/>
              <a:t>之 </a:t>
            </a:r>
            <a:r>
              <a:rPr lang="en-US" altLang="zh-TW" dirty="0"/>
              <a:t>address</a:t>
            </a:r>
          </a:p>
          <a:p>
            <a:pPr marL="800100" lvl="1" indent="-342900">
              <a:buAutoNum type="arabicPeriod"/>
            </a:pPr>
            <a:r>
              <a:rPr lang="en-US" altLang="zh-TW" dirty="0"/>
              <a:t>CPU_SM_READ: </a:t>
            </a:r>
            <a:r>
              <a:rPr lang="zh-TW" altLang="en-US" dirty="0"/>
              <a:t>讀出 </a:t>
            </a:r>
            <a:r>
              <a:rPr lang="en-US" altLang="zh-TW" dirty="0"/>
              <a:t>dev register </a:t>
            </a:r>
            <a:r>
              <a:rPr lang="zh-TW" altLang="en-US" dirty="0"/>
              <a:t>數據</a:t>
            </a:r>
            <a:r>
              <a:rPr lang="en-US" altLang="zh-TW" dirty="0"/>
              <a:t> </a:t>
            </a:r>
          </a:p>
          <a:p>
            <a:pPr marL="342900" indent="-342900">
              <a:buAutoNum type="arabicPeriod"/>
            </a:pPr>
            <a:r>
              <a:rPr lang="zh-TW" altLang="en-US" dirty="0"/>
              <a:t>內部 </a:t>
            </a:r>
            <a:r>
              <a:rPr lang="en-US" altLang="zh-TW" dirty="0"/>
              <a:t>reg </a:t>
            </a:r>
            <a:r>
              <a:rPr lang="zh-TW" altLang="en-US" dirty="0"/>
              <a:t>定義之 </a:t>
            </a:r>
            <a:r>
              <a:rPr lang="en-US" altLang="zh-TW" dirty="0"/>
              <a:t>SM</a:t>
            </a:r>
            <a:r>
              <a:rPr lang="zh-TW" altLang="en-US" dirty="0"/>
              <a:t> 原則上統一在 </a:t>
            </a:r>
            <a:r>
              <a:rPr lang="en-US" altLang="zh-TW" dirty="0"/>
              <a:t>STOP</a:t>
            </a:r>
            <a:r>
              <a:rPr lang="zh-TW" altLang="en-US" dirty="0"/>
              <a:t> 處 </a:t>
            </a:r>
            <a:r>
              <a:rPr lang="en-US" altLang="zh-TW" dirty="0"/>
              <a:t>update</a:t>
            </a:r>
          </a:p>
          <a:p>
            <a:pPr marL="342900" indent="-342900">
              <a:buAutoNum type="arabicPeriod"/>
            </a:pPr>
            <a:r>
              <a:rPr lang="en-US" altLang="zh-TW" dirty="0"/>
              <a:t>CPU </a:t>
            </a:r>
            <a:r>
              <a:rPr lang="zh-TW" altLang="en-US" dirty="0"/>
              <a:t>讀取模式最後結束時需跳起 </a:t>
            </a:r>
            <a:r>
              <a:rPr lang="en-US" altLang="zh-TW" dirty="0"/>
              <a:t>finish flag</a:t>
            </a:r>
            <a:r>
              <a:rPr lang="zh-TW" altLang="en-US" dirty="0"/>
              <a:t>，作用在</a:t>
            </a:r>
            <a:r>
              <a:rPr lang="en-US" altLang="zh-TW" dirty="0"/>
              <a:t>STOP</a:t>
            </a:r>
            <a:r>
              <a:rPr lang="zh-TW" altLang="en-US" dirty="0"/>
              <a:t> </a:t>
            </a:r>
            <a:r>
              <a:rPr lang="en-US" altLang="zh-TW" dirty="0"/>
              <a:t>(SLOW)</a:t>
            </a:r>
            <a:r>
              <a:rPr lang="zh-TW" altLang="en-US" dirty="0"/>
              <a:t> 前的 </a:t>
            </a:r>
            <a:r>
              <a:rPr lang="en-US" altLang="zh-TW" dirty="0"/>
              <a:t>SM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6323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內容版面配置區 12">
            <a:extLst>
              <a:ext uri="{FF2B5EF4-FFF2-40B4-BE49-F238E27FC236}">
                <a16:creationId xmlns:a16="http://schemas.microsoft.com/office/drawing/2014/main" id="{D7027002-8AB3-D7DC-5951-A4D4810E21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7779399"/>
              </p:ext>
            </p:extLst>
          </p:nvPr>
        </p:nvGraphicFramePr>
        <p:xfrm>
          <a:off x="1200150" y="323850"/>
          <a:ext cx="7447979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328">
                  <a:extLst>
                    <a:ext uri="{9D8B030D-6E8A-4147-A177-3AD203B41FA5}">
                      <a16:colId xmlns:a16="http://schemas.microsoft.com/office/drawing/2014/main" val="1415841300"/>
                    </a:ext>
                  </a:extLst>
                </a:gridCol>
                <a:gridCol w="1733868">
                  <a:extLst>
                    <a:ext uri="{9D8B030D-6E8A-4147-A177-3AD203B41FA5}">
                      <a16:colId xmlns:a16="http://schemas.microsoft.com/office/drawing/2014/main" val="615154984"/>
                    </a:ext>
                  </a:extLst>
                </a:gridCol>
                <a:gridCol w="1372616">
                  <a:extLst>
                    <a:ext uri="{9D8B030D-6E8A-4147-A177-3AD203B41FA5}">
                      <a16:colId xmlns:a16="http://schemas.microsoft.com/office/drawing/2014/main" val="2092616607"/>
                    </a:ext>
                  </a:extLst>
                </a:gridCol>
                <a:gridCol w="1818005">
                  <a:extLst>
                    <a:ext uri="{9D8B030D-6E8A-4147-A177-3AD203B41FA5}">
                      <a16:colId xmlns:a16="http://schemas.microsoft.com/office/drawing/2014/main" val="993908073"/>
                    </a:ext>
                  </a:extLst>
                </a:gridCol>
                <a:gridCol w="1042162">
                  <a:extLst>
                    <a:ext uri="{9D8B030D-6E8A-4147-A177-3AD203B41FA5}">
                      <a16:colId xmlns:a16="http://schemas.microsoft.com/office/drawing/2014/main" val="86072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effectLst/>
                          <a:latin typeface="Consolas" panose="020B0609020204030204" pitchFamily="49" charset="0"/>
                        </a:rPr>
                        <a:t>write_enable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sda_out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i2c_scl_enable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counter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06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START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038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saved_addr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903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READ_ACK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984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REG_ADDR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saved_addr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4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READ_ACK2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347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REG_ADDR2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saved_addr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46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READ_ACK3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92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WRITE_DATA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saved_addr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983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WRITE_ACK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18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READ_DATA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670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167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03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413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2B63E-27AA-E156-3D75-66411B1D1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一張含有 圖表, 文字, 行, 方案 的圖片&#10;&#10;自動產生的描述">
            <a:extLst>
              <a:ext uri="{FF2B5EF4-FFF2-40B4-BE49-F238E27FC236}">
                <a16:creationId xmlns:a16="http://schemas.microsoft.com/office/drawing/2014/main" id="{5D48F698-F308-0EB4-1D82-36DBBAF0B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9" y="1443354"/>
            <a:ext cx="8496281" cy="282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410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</TotalTime>
  <Words>342</Words>
  <Application>Microsoft Office PowerPoint</Application>
  <PresentationFormat>寬螢幕</PresentationFormat>
  <Paragraphs>73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博文 蕭</dc:creator>
  <cp:lastModifiedBy>鍾宏彬</cp:lastModifiedBy>
  <cp:revision>21</cp:revision>
  <dcterms:created xsi:type="dcterms:W3CDTF">2025-05-17T02:41:34Z</dcterms:created>
  <dcterms:modified xsi:type="dcterms:W3CDTF">2025-05-19T10:40:13Z</dcterms:modified>
</cp:coreProperties>
</file>