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AE3D2-778C-9636-074F-2D7D3B4AB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803428-2357-91DB-446B-C35972849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E0930-28D1-F034-063B-7B892055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A0ED5-4829-42F2-F290-08F10D80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764EB1-FD57-BCED-3762-6A1ADF14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20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ACB32-45A7-A56D-419A-ACC8CC26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FB3D41-CDA3-6B77-2EDB-716B77631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AFA2-5E61-BF08-55AF-2992C572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F4D02B-39B8-DFE6-8020-F398874D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615467-C6C3-E335-B4D9-EEA1E44D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00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DFB903-F06B-5EF0-3100-324611102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C54744-8218-6219-DB8A-B1854A816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DE9ED-ECA2-1544-0485-F475F76C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09C29F-605D-8710-EBF4-4B9031B3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682E6-1EDB-2761-C4B9-E38DAB1B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1A53B-9A33-981D-2853-9F9C2CF9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57125-AEE5-A263-0F17-EB77F4E0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DA63E-9004-BB45-43BE-B3D53891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6E50F8-C5FE-0D92-0B2E-DD2E76D0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91C6D2-88AF-F0A0-759B-255F9DE5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5328A-3563-86F0-1527-70A60D8B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3E1D99-4AA1-F409-E894-B9CD5294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970F76-6A0E-8C82-5025-FAF4222C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C0A35-CAC9-8042-AB17-92974174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FA406-A4DB-1501-1211-CF6E9FA0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8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E9D2E-5DED-3B6D-4582-99D5B8C4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6AC5C-88F4-59F6-6A42-ED16DED97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5A1E5E-46B2-A654-7F80-913997F5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76FCBA-5481-09E5-2BF0-5E8B5F05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C10D7-3CAF-793D-6717-1E05A2B3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9F059-57D3-FEC0-A313-A472765C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F112A-EB40-E22C-F1E6-61243C5E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78CC46-D313-AF5D-D244-D5A6E51E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0CA82B-3A9E-4402-D35F-7415ADDB0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C54121-0D86-8527-18C5-2B54BF07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F83CD8-44D7-FF82-1B64-1D7786E09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9EDE77-6B44-7B6D-85E7-4104B1FC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CD9511-4A9E-CA0D-6D78-41BAD873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6EA3C3-63F7-2C84-21E3-58B30A07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63E38-C7D2-8754-05F0-1DC9B559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8B0EF-586F-AFE4-5952-8412566B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FAED34-6CEA-C1A8-D543-128F42F8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86C573-8080-B2DE-4BDA-DB06E4D4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30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8D6671-DA38-F917-2E5B-8949E28F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635E-2FEF-0014-E3DA-32AADB0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51CEBB-FC0F-6FFF-282C-21AE4F2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93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9D57C-CCD1-4C21-0D60-038AD636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2FD99-B76B-917E-C0F7-1B6FAC4F2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A294B1-6E77-EAA2-6CDA-0E62FA43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797A8B-577D-AE70-C515-8442C440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A60FD5-E962-1B51-B178-B10A9216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4E3254-0B6B-9DC1-3E50-74DF509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48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BC33A-E9A1-549F-F56B-4CBFDEE6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490A45-FFC4-1299-EAE0-027999703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F5ED2B-D1DC-E320-09B7-BB5E78E0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3B95F8-C53E-1B6A-1C0F-749AC9B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47B5A3-F577-2C2C-32F4-F1A621AC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7B3DEE-75AA-E122-C66B-64EC3436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6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2C4171-1548-DCA2-B548-A659288B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1859F2-A546-BB73-761C-3EB53FC86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FE2CA-D564-1208-A736-B493406B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595D8-4F04-411B-BCDB-799035452772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1EB649-60BD-6B82-2616-92868B10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7CD6E-B19D-A88F-B532-D8ED7DBE3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23343-A18B-4C76-A8D0-F3F4C11C4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32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FB9580-5A20-66CE-4A0B-2E2506D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0" y="571101"/>
            <a:ext cx="4544059" cy="57157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8B9F91-CE97-ABB5-5404-3ADC27749440}"/>
              </a:ext>
            </a:extLst>
          </p:cNvPr>
          <p:cNvSpPr txBox="1"/>
          <p:nvPr/>
        </p:nvSpPr>
        <p:spPr>
          <a:xfrm>
            <a:off x="278296" y="447261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一個</a:t>
            </a:r>
            <a:r>
              <a:rPr lang="en-US" altLang="zh-TW" dirty="0"/>
              <a:t>fog</a:t>
            </a:r>
            <a:r>
              <a:rPr lang="zh-TW" altLang="en-US" dirty="0"/>
              <a:t>，全部</a:t>
            </a:r>
          </a:p>
        </p:txBody>
      </p:sp>
    </p:spTree>
    <p:extLst>
      <p:ext uri="{BB962C8B-B14F-4D97-AF65-F5344CB8AC3E}">
        <p14:creationId xmlns:p14="http://schemas.microsoft.com/office/powerpoint/2010/main" val="16055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173A-0D87-6CAA-D3E0-248751448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A6E8EE6-3429-828A-7098-B2469B640775}"/>
              </a:ext>
            </a:extLst>
          </p:cNvPr>
          <p:cNvSpPr txBox="1"/>
          <p:nvPr/>
        </p:nvSpPr>
        <p:spPr>
          <a:xfrm>
            <a:off x="278296" y="447261"/>
            <a:ext cx="232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一個</a:t>
            </a:r>
            <a:r>
              <a:rPr lang="en-US" altLang="zh-TW" dirty="0"/>
              <a:t>fog</a:t>
            </a:r>
            <a:r>
              <a:rPr lang="zh-TW" altLang="en-US" dirty="0"/>
              <a:t>，</a:t>
            </a:r>
            <a:r>
              <a:rPr lang="en-US" altLang="zh-TW" dirty="0"/>
              <a:t>-</a:t>
            </a:r>
            <a:r>
              <a:rPr lang="en-US" altLang="zh-TW" dirty="0" err="1"/>
              <a:t>myfir_filter</a:t>
            </a:r>
            <a:endParaRPr lang="en-US" altLang="zh-TW" dirty="0"/>
          </a:p>
          <a:p>
            <a:r>
              <a:rPr lang="en-US" altLang="zh-TW" dirty="0"/>
              <a:t>-12%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82D8A1-A0CB-0330-1A47-547CD5CC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652075"/>
            <a:ext cx="452500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307CF-5272-D87C-FBB6-481F5FEB4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E00E944-5908-BCA1-E118-4BE5F3F4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3" y="633022"/>
            <a:ext cx="4505954" cy="559195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0C19DC2-569B-C432-F15E-9FFB82E473B2}"/>
              </a:ext>
            </a:extLst>
          </p:cNvPr>
          <p:cNvSpPr txBox="1"/>
          <p:nvPr/>
        </p:nvSpPr>
        <p:spPr>
          <a:xfrm>
            <a:off x="278296" y="447261"/>
            <a:ext cx="361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一個</a:t>
            </a:r>
            <a:r>
              <a:rPr lang="en-US" altLang="zh-TW" dirty="0"/>
              <a:t>fog</a:t>
            </a:r>
            <a:r>
              <a:rPr lang="zh-TW" altLang="en-US" dirty="0"/>
              <a:t>，</a:t>
            </a:r>
            <a:r>
              <a:rPr lang="en-US" altLang="zh-TW" dirty="0"/>
              <a:t>-my_modulation_gen_v1</a:t>
            </a:r>
          </a:p>
          <a:p>
            <a:r>
              <a:rPr lang="en-US" altLang="zh-TW"/>
              <a:t>-27%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992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D210-71A0-7B6F-61FC-2033F9811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23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3</cp:revision>
  <dcterms:created xsi:type="dcterms:W3CDTF">2025-04-15T15:32:01Z</dcterms:created>
  <dcterms:modified xsi:type="dcterms:W3CDTF">2025-04-15T15:46:57Z</dcterms:modified>
</cp:coreProperties>
</file>