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2:05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24575,'3'0'0,"0"1"0,0-1 0,0 1 0,1 0 0,-1 0 0,0 0 0,0 0 0,0 1 0,-1-1 0,1 1 0,0-1 0,0 1 0,-1 0 0,1 0 0,3 5 0,34 43 0,-18-21 0,49 52 0,132 115 0,-141-150 0,11 9 0,-43-31 0,1-2 0,1-1 0,1-1 0,60 25 0,-37-17 0,32 19 0,-44-22 0,81 33 0,-72-35 0,-2 1 0,72 48 0,-28-16 0,201 92 0,39 23 0,-26-2 0,174 110 0,-270-155 0,-31-21 0,41 21 0,-161-92 0,107 62 0,21 29 0,-49-30 0,28 0 0,-28-22 0,-107-57 0,-1 1 0,-1 2 0,-1 1 0,0 2 0,32 26 0,-51-33-1365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1:49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24575,'40'53'0,"-17"-19"0,39 41 0,-30-37 0,-1 1 0,46 78 0,-74-111 0,-1 0 0,0 0 0,0 0 0,-1 0 0,0 1 0,0-1 0,0 0 0,-1 1 0,0-1 0,0 0 0,-1 1 0,1-1 0,-1 0 0,-1 1 0,1-1 0,-1 0 0,0 0 0,-1 0 0,1 0 0,-1-1 0,0 1 0,-1-1 0,1 0 0,-5 5 0,-8 10 0,0-1 0,0-1 0,-2-1 0,-36 28 0,-13-1-1365,40-31-5461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1:54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24575,'5'0'0,"5"0"0,10-5 0,15 0 0,5-1 0,10 2 0,0 1 0,5 1 0,1 1 0,-3 0 0,-8 1 0,-6 0 0,-10 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1:55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24575,'0'880'-1365,"0"-860"-5461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1:57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 24575,'617'0'0,"-595"-2"0,1 0 0,38-10 0,-13 2 0,-8-1-1365,-24 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1:59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17 24575,'0'-1'0,"0"1"0,0-1 0,0 0 0,0 1 0,0-1 0,0 1 0,0-1 0,0 0 0,-1 1 0,1-1 0,0 0 0,0 1 0,-1-1 0,1 1 0,0-1 0,-1 1 0,1-1 0,0 1 0,-1-1 0,1 1 0,-1-1 0,1 1 0,-1-1 0,1 1 0,-1 0 0,1-1 0,-1 1 0,1 0 0,-1-1 0,1 1 0,-1 0 0,0 0 0,1 0 0,-1-1 0,0 1 0,1 0 0,-1 0 0,1 0 0,-1 0 0,0 0 0,1 0 0,-1 0 0,0 1 0,1-1 0,-1 0 0,1 0 0,-1 0 0,0 1 0,1-1 0,-1 0 0,1 0 0,-1 1 0,1-1 0,-1 1 0,1-1 0,-1 0 0,0 2 0,-3 0 0,1 0 0,-1 0 0,1 1 0,-1-1 0,1 1 0,0 0 0,0 0 0,-3 4 0,-1 7 0,1 0 0,-1 0 0,2 0 0,0 1 0,1 0 0,1 0 0,0 0 0,1 0 0,0 0 0,1 1 0,1-1 0,1 0 0,3 23 0,-4-35 0,1-1 0,0 0 0,0 1 0,0-1 0,0 0 0,0 0 0,0 0 0,0 0 0,1 0 0,-1 0 0,1 0 0,-1 0 0,1 0 0,0-1 0,0 1 0,0-1 0,0 1 0,0-1 0,0 0 0,0 0 0,0 0 0,0 0 0,1 0 0,-1 0 0,0 0 0,1-1 0,-1 0 0,1 1 0,-1-1 0,0 0 0,1 0 0,-1 0 0,1 0 0,-1-1 0,1 1 0,-1-1 0,0 1 0,1-1 0,1-1 0,3 0 0,0-1 0,0 1 0,-1-2 0,1 1 0,-1-1 0,0 0 0,0 0 0,-1-1 0,1 1 0,-1-1 0,9-10 0,-9 8 0,-1 1 0,0-1 0,0 1 0,0-1 0,-1-1 0,0 1 0,0 0 0,-1-1 0,0 1 0,1-10 0,-3 14 0,0 0 0,0 1 0,0-1 0,-1 1 0,1-1 0,-1 1 0,0-1 0,0 1 0,0-1 0,0 1 0,0 0 0,0-1 0,-1 1 0,1 0 0,-1 0 0,1 0 0,-1 0 0,0 0 0,0 0 0,0 1 0,0-1 0,0 1 0,0-1 0,-1 1 0,1 0 0,0 0 0,-1 0 0,1 0 0,-1 0 0,1 0 0,-1 1 0,1-1 0,-1 1 0,-3-1 0,-24-3-455,-1 1 0,-41 1 0,34 2-6371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2:00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0 152 24575,'0'-10'0,"1"0"0,0-1 0,0 1 0,1 0 0,0 1 0,1-1 0,0 0 0,0 1 0,8-14 0,-10 20 0,1 0 0,0 0 0,-1 1 0,1-1 0,0 1 0,1 0 0,-1 0 0,0 0 0,1 0 0,-1 0 0,1 0 0,-1 0 0,1 1 0,0-1 0,0 1 0,0 0 0,0 0 0,0 0 0,0 0 0,0 1 0,0-1 0,0 1 0,0-1 0,0 1 0,0 0 0,0 1 0,0-1 0,1 0 0,-1 1 0,0 0 0,0-1 0,0 1 0,0 1 0,5 1 0,0 1 0,0 0 0,-1 0 0,1 1 0,-1 0 0,0 1 0,0-1 0,0 1 0,-1 0 0,0 1 0,0 0 0,-1 0 0,1 0 0,-2 0 0,1 1 0,-1 0 0,0 0 0,-1 0 0,0 1 0,0-1 0,3 15 0,0 12 0,-2 0 0,-1 1 0,-4 65 0,0-59 0,1-34 0,-1-1 0,0 1 0,0 0 0,-1-1 0,0 1 0,-1-1 0,1 0 0,-1 0 0,-1 0 0,1 0 0,-7 8 0,8-12 0,1-1 0,-1 0 0,1 0 0,-1 0 0,0 0 0,0 0 0,0 0 0,0-1 0,0 1 0,-1-1 0,1 1 0,0-1 0,-1 0 0,1 0 0,-1 0 0,1 0 0,-1 0 0,0-1 0,1 1 0,-1-1 0,0 0 0,1 1 0,-1-1 0,0 0 0,1-1 0,-1 1 0,0 0 0,1-1 0,-1 0 0,1 1 0,-1-1 0,0 0 0,1 0 0,0-1 0,-4-1 0,2 0 0,1 0 0,0 0 0,0 0 0,0 0 0,0 0 0,1-1 0,0 0 0,-1 1 0,1-1 0,0 0 0,1 0 0,-1 0 0,1 0 0,-1 0 0,1 0 0,1-1 0,-1 1 0,0-7 0,0-6 0,0 1 0,2-1 0,2-23 0,-3 38 0,0 0 0,0 0 0,0 0 0,1 1 0,-1-1 0,0 0 0,1 0 0,0 0 0,-1 1 0,1-1 0,0 0 0,0 1 0,-1-1 0,1 1 0,1-1 0,-1 1 0,0-1 0,0 1 0,0 0 0,1 0 0,-1-1 0,1 1 0,-1 0 0,1 0 0,-1 0 0,3-1 0,-1 2 0,0 0 0,0 0 0,0 0 0,0 0 0,0 0 0,0 1 0,0-1 0,0 1 0,0 0 0,0 0 0,0 0 0,0 0 0,-1 1 0,5 1 0,10 8 0,-1 0 0,0 1 0,23 24 0,4 7-1365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2:01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24575,'0'0'0,"0"0"0,0 0 0,0-1 0,0 1 0,-1 0 0,1 0 0,0-1 0,0 1 0,0 0 0,0 0 0,0-1 0,0 1 0,0 0 0,0-1 0,0 1 0,0 0 0,0 0 0,0-1 0,0 1 0,0 0 0,1 0 0,-1-1 0,0 1 0,0 0 0,0 0 0,0-1 0,0 1 0,0 0 0,1 0 0,-1 0 0,0-1 0,0 1 0,0 0 0,1 0 0,-1 0 0,0 0 0,0-1 0,1 1 0,-1 0 0,0 0 0,0 0 0,1 0 0,-1 0 0,0 0 0,0 0 0,1 0 0,-1 0 0,0 0 0,0 0 0,1 0 0,-1 0 0,0 0 0,0 0 0,1 0 0,-1 0 0,0 0 0,1 0 0,-1 0 0,0 0 0,0 0 0,0 0 0,1 1 0,-1-1 0,12 16 0,-10 0 0,0 1 0,0-1 0,-2 0 0,0 1 0,-4 25 0,2-29 0,1 1 0,0-1 0,1 1 0,0-1 0,1 1 0,1-1 0,0 0 0,5 17 0,-1-19 0,0 0 0,1-1 0,0 0 0,1 0 0,0-1 0,0 0 0,1 0 0,0-1 0,1 0 0,0-1 0,0 0 0,15 8 0,-6-2 0,0 0 0,23 22 0,-36-29 0,-1-1 0,-1 1 0,1 0 0,-1 0 0,0 0 0,0 0 0,0 1 0,-1 0 0,0 0 0,-1 0 0,4 11 0,-5-12 0,0 0 0,0 0 0,0 0 0,-1 1 0,1-1 0,-1 0 0,-1 0 0,1 0 0,-1 0 0,0 0 0,-1 0 0,0 0 0,1 0 0,-2 0 0,-2 6 0,2-8 0,0-1 0,1 1 0,-1-1 0,-1 1 0,1-1 0,0 0 0,-1-1 0,0 1 0,1 0 0,-1-1 0,0 0 0,0 0 0,-1 0 0,1-1 0,0 1 0,-1-1 0,1 0 0,0 0 0,-1 0 0,1-1 0,-6 0 0,8 1-52,0-1-1,0 0 1,-1 0-1,1-1 1,0 1-1,0 0 1,0-1-1,0 1 1,0-1-1,0 1 1,0-1-1,0 0 1,0 0-1,0 0 1,0 0-1,0 0 1,0-1-1,1 1 1,-1-1-1,1 1 0,-1-1 1,1 1-1,-1-1 1,1 0-1,-2-3 1,-4-11-6774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2:02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24575,'5'0'0,"5"0"0,5 0 0,5 0 0,8 0 0,3 0 0,1 0 0,-1 0 0,4 0 0,-1 0 0,-1 0 0,-2 0 0,-2 0 0,-2 0 0,0 0 0,-1 0 0,-1 0 0,-4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2:11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452 0 24575,'-155'136'0,"-7"6"0,131-110-91,-72 69-1183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2:12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24575,'-2'39'0,"-10"62"0,6-62 0,6-34 0,0-1 0,0 1 0,0-1 0,0 1 0,1-1 0,-1 0 0,1 1 0,0-1 0,1 0 0,-1 1 0,1-1 0,0 0 0,0 0 0,0 0 0,0-1 0,1 1 0,-1 0 0,1-1 0,0 0 0,0 1 0,0-1 0,1 0 0,-1-1 0,1 1 0,0-1 0,-1 1 0,1-1 0,0 0 0,5 1 0,15 7 0,0-2 0,0 0 0,50 8 0,-47-11 0,112 27-1365,-103-24-5461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1:44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24575,'-1'25'0,"-2"0"0,-5 26 0,-4 31 0,7 449 0,8-292 0,-6-61 0,7 189 0,8-255 0,2 45 0,-1 119 0,-1 29 0,-13 1716-1365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2:13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24575,'0'4'0,"0"7"0,0 4 0,0 10 0,5 13 0,0 4 0,1 9 0,-2 4 0,-1-3 0,-1-2 0,-1-4 0,0-7 0,-1-9-8191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2:14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338 177 24575,'-1'-6'0,"0"0"0,0 0 0,0 0 0,-1 0 0,0 0 0,0 0 0,-1 0 0,0 0 0,0 1 0,0 0 0,0-1 0,-1 1 0,0 0 0,0 1 0,-1-1 0,1 1 0,-1 0 0,0 0 0,0 0 0,-7-3 0,-4-4 0,-1 2 0,0 0 0,0 1 0,-1 1 0,-26-8 0,40 14 0,0 0 0,0 0 0,0 0 0,0 0 0,0 1 0,0-1 0,-1 1 0,1 0 0,0 1 0,0-1 0,0 1 0,-1 0 0,1 0 0,0 0 0,0 0 0,0 1 0,0-1 0,1 1 0,-1 0 0,0 0 0,1 1 0,-1-1 0,-3 4 0,3-1 0,0 0 0,0 0 0,1 0 0,0 1 0,0-1 0,1 1 0,-1 0 0,1 0 0,0 0 0,1 0 0,-1 0 0,1 0 0,0 0 0,1 0 0,0 8 0,-1-7 0,1 0 0,0 0 0,1 0 0,-1 0 0,1 0 0,1 0 0,-1 0 0,1-1 0,4 10 0,-3-12 0,-1-1 0,0 1 0,1-1 0,-1 0 0,1 0 0,0-1 0,0 1 0,0 0 0,0-1 0,1 0 0,-1 0 0,0 0 0,1 0 0,0 0 0,-1-1 0,1 1 0,0-1 0,5 1 0,36 8 0,-18-5 0,0 2 0,-1 0 0,-1 2 0,30 14 0,-52-21 0,0 0 0,0 1 0,0 0 0,-1 0 0,1 0 0,-1 0 0,0 0 0,1 0 0,-1 1 0,-1-1 0,1 1 0,0-1 0,-1 1 0,0 0 0,0-1 0,0 1 0,0 0 0,-1 0 0,1 0 0,-1 7 0,0 10 0,-1-1 0,-4 32 0,4-48 0,0 3 0,-1 0 0,0 0 0,0 0 0,-1 0 0,0 0 0,0-1 0,-1 0 0,1 1 0,-1-1 0,-1-1 0,1 1 0,-11 10 0,12-13 0,-1 0 0,1 0 0,-1 0 0,1-1 0,-1 1 0,0-1 0,0 0 0,0 0 0,-1 0 0,1 0 0,0-1 0,-1 1 0,1-1 0,-1 0 0,1-1 0,-1 1 0,1-1 0,-1 0 0,0 0 0,1-1 0,-6 0 0,8 1 0,0-1 0,0 1 0,1-1 0,-1 0 0,0 1 0,1-1 0,-1 0 0,1 0 0,-1 0 0,1 0 0,0 0 0,-1-1 0,1 1 0,0 0 0,0-1 0,0 1 0,-1 0 0,2-1 0,-1 0 0,0 1 0,0-1 0,0-1 0,0-1 0,0 0 0,0 0 0,1 1 0,0-1 0,0 0 0,0 0 0,0 0 0,1 1 0,-1-1 0,2-4 0,2-7 0,1 0 0,1 1 0,14-27 0,-9 25 0,0 0 0,0 1 0,2 0 0,23-22 0,-19 20 0,0 0 0,17-26 0,-29 38-103,0-1-1,0 1 1,0 0 0,1 0-1,-1 1 1,1 0-1,0 0 1,0 0 0,1 1-1,12-6 1,-16 8-125,37-16-6598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2:16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436 175 24575,'-20'-17'0,"0"2"0,-1 0 0,-28-15 0,29 17 0,-16-11 0,-33-20 0,65 41 0,-1 1 0,0 0 0,1 0 0,-1 0 0,0 1 0,0-1 0,0 1 0,0 0 0,0 1 0,0-1 0,0 1 0,-7 0 0,9 1 0,0 0 0,0 0 0,1 0 0,-1 0 0,0 1 0,1-1 0,-1 1 0,1-1 0,-1 1 0,1 0 0,0 0 0,-1 0 0,1 0 0,0 0 0,0 1 0,1-1 0,-1 0 0,1 1 0,-1 0 0,1-1 0,0 1 0,-1 0 0,1 0 0,1 0 0,-1-1 0,0 1 0,1 4 0,-3 10 0,1 0 0,2 0 0,1 27 0,-1-27 0,0-9 0,1-1 0,-1 0 0,1 0 0,0 1 0,1-1 0,0 0 0,0 0 0,0 0 0,1-1 0,0 1 0,0 0 0,1-1 0,7 10 0,-4-8 0,1-1 0,0 0 0,0 0 0,1 0 0,0-1 0,0-1 0,0 0 0,17 7 0,-13-6 0,-1-1 0,0 1 0,-1 0 0,18 11 0,-25-13 0,0 0 0,0 0 0,0 0 0,0 0 0,-1 1 0,0-1 0,0 1 0,0 0 0,0 0 0,-1 0 0,3 7 0,-2-3 0,0 0 0,-1 0 0,0 0 0,0 0 0,-1 0 0,0 0 0,0 0 0,-1 1 0,-1-1 0,0 0 0,-3 18 0,2-20 0,0 0 0,-1-1 0,0 1 0,0-1 0,0 0 0,-1 0 0,0 0 0,0-1 0,0 1 0,-1-1 0,0 0 0,0 0 0,0 0 0,0-1 0,-1 0 0,-8 5 0,-1-1 0,0-1 0,-1 0 0,1-1 0,-33 7 0,39-11 0,0 0 0,0-1 0,0 0 0,-1 0 0,1-1 0,0 0 0,0-1 0,-1 0 0,1 0 0,-13-5 0,20 6 0,0-1 0,1 0 0,-1 1 0,1-1 0,-1 0 0,1 0 0,-1 0 0,1 0 0,-1 0 0,1 0 0,0 0 0,0 0 0,-1-1 0,1 1 0,0 0 0,0-1 0,0 1 0,0-1 0,1 1 0,-1-1 0,0 0 0,1 1 0,-1-1 0,0-2 0,1 1 0,0 0 0,0-1 0,1 1 0,-1-1 0,1 1 0,0-1 0,-1 1 0,1 0 0,1 0 0,-1-1 0,3-3 0,4-7 0,0 1 0,1 1 0,0 0 0,17-16 0,-2 6 0,2 0 0,0 2 0,29-16 0,42-32 0,-59 35 0,-17 14 0,1 2 0,1 0 0,25-14 0,41-16-1365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2:17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284 0 24575,'-2'11'0,"-1"0"0,0 0 0,-1-1 0,0 1 0,-1-1 0,0 0 0,0 0 0,-1 0 0,0-1 0,-9 10 0,0 2 0,-97 140 0,112-160 0,-1 0 0,1-1 0,-1 1 0,1 0 0,-1 0 0,1 0 0,0 0 0,0 0 0,-1 0 0,1 0 0,0 0 0,0 0 0,0 0 0,0 0 0,0 0 0,0 0 0,0 0 0,1 0 0,-1 0 0,0 0 0,1 0 0,-1 0 0,0 0 0,1-1 0,-1 1 0,1 0 0,-1 0 0,1 0 0,0 0 0,-1-1 0,1 1 0,0 0 0,0 0 0,35 22 0,-12-8 0,-17-8 0,0 0 0,-1 0 0,0 1 0,-1 0 0,0 0 0,0 0 0,-1 1 0,0-1 0,0 1 0,-1 0 0,0 0 0,0 1 0,0 9 0,1 1 0,-2 1 0,0 0 0,-2 0 0,-3 40 0,2-58 0,0 1 0,0 0 0,0 0 0,0 0 0,-1-1 0,1 1 0,-1-1 0,0 1 0,0-1 0,0 0 0,-1 0 0,1 0 0,-1 0 0,0 0 0,0 0 0,0-1 0,0 1 0,0-1 0,0 0 0,-1 0 0,1 0 0,-1-1 0,1 1 0,-1-1 0,0 0 0,1 0 0,-1 0 0,-7 1 0,-6 0 0,0 0 0,0-1 0,-1-1 0,1-1 0,-20-2 0,36 3-72,-1-1 1,0 1-1,1 0 0,-1 0 0,1-1 0,-1 1 0,1-1 0,-1 0 1,1 1-1,0-1 0,-1 0 0,1 0 0,0 0 0,-1 0 0,1 0 1,0 0-1,0 0 0,-2-2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2:18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24575,'5'0'0,"5"0"0,5 0 0,6 0 0,2 0 0,2 0 0,1 0 0,5 0 0,2 0 0,-1 0 0,-1 0 0,3 0 0,-1 0 0,0 0 0,-3 0 0,-6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1:45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0 24575,'0'5'0,"-4"5"0,-2 6 0,-4 0 0,-4 1 0,-5 3 0,-8 6 0,-3 4 0,-6 4 0,0 2 0,1-1 0,6-12 0,13-8 0,9-12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1:46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24575,'0'4'0,"0"6"0,0 10 0,8 6 0,8 7 0,6 7 0,2 5 0,3-4 0,-4-6 0,-2-4 0,-4-8-8191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1:51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24575,'0'13'0,"0"18"0,0 16 0,0 13 0,0 6-8503,0-1 8503,0-1 1719,4-13-1719,6-14 0,6-14 0,4-11 0,3-2 0,7-4 6784,6 2-6784,2-1 0,-1-1 0,-7-2-8191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1:52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50 24575,'-6'-3'0,"1"0"0,-1 0 0,0 0 0,0 1 0,0 0 0,-1 0 0,1 1 0,0-1 0,-1 2 0,1-1 0,-1 0 0,-9 2 0,-9-3 0,-45-8 0,28 3 0,-58-1 0,98 8 0,-1 0 0,0 0 0,1 0 0,-1 0 0,0 0 0,1 1 0,-1-1 0,0 1 0,1 0 0,-1-1 0,1 1 0,-1 1 0,1-1 0,0 0 0,-1 0 0,1 1 0,0 0 0,-2 1 0,3-1 0,0 0 0,0-1 0,0 1 0,0 0 0,0 0 0,0 0 0,1-1 0,-1 1 0,1 0 0,0 0 0,-1 0 0,1 0 0,0 0 0,0 0 0,0 0 0,0 0 0,1 0 0,0 4 0,2 3 0,0 0 0,0-1 0,1 1 0,0 0 0,1-1 0,0 0 0,0 0 0,11 12 0,0-4 0,1-1 0,1 0 0,0-2 0,0 0 0,33 16 0,9 8 0,-56-34 0,0 0 0,0 0 0,-1 0 0,1 1 0,-1 0 0,0 0 0,0 0 0,0 0 0,0 0 0,-1 0 0,4 10 0,14 55 0,-11-28 0,-8-38 9,0 0-1,0-1 1,0 1-1,-1 0 1,0 0 0,1 0-1,-1 0 1,0-1-1,0 1 1,0 0-1,-1 0 1,1 0-1,-2 4 1,1-5-77,0 0 1,0-1-1,-1 1 1,1-1-1,0 0 1,0 1-1,-1-1 1,1 0-1,-1 0 1,1 1-1,-1-1 1,1 0-1,-1-1 1,0 1-1,1 0 1,-1 0-1,0-1 1,0 1-1,0-1 1,0 0-1,-3 1 1,-14 1-6759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1:52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24575,'0'4'0,"0"10"0,0 12 0,0 10 0,5 16 0,1 13 0,-1-1 0,0 2 0,-2-6 0,-1-9 0,-1-8 0,0-8 0,-1-5 0,-1-7-8191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1:53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24575,'52'3'0,"1"2"0,-1 3 0,94 27 0,-95-22 0,-43-12 0,0 2 0,0-1 0,0 1 0,0 1 0,0-1 0,-1 1 0,0 0 0,0 1 0,0 0 0,0 0 0,6 7 0,-11-10 0,0 1 0,0-1 0,-1 1 0,1-1 0,-1 1 0,1 0 0,-1 0 0,0 0 0,0 0 0,0 0 0,-1 0 0,1 0 0,-1 0 0,1 0 0,-1 0 0,0 0 0,0 0 0,0 0 0,-1 1 0,1-1 0,-1 0 0,0 0 0,0 0 0,0 0 0,0 0 0,0-1 0,-1 1 0,1 0 0,-1-1 0,0 1 0,1 0 0,-5 3 0,2 0 0,-1-1 0,1 0 0,-1 0 0,0 0 0,0-1 0,0 0 0,-1 1 0,0-2 0,0 1 0,0-1 0,-10 5 0,1-4 0,0 0 0,0-1 0,0-1 0,-17 1 0,28-3 0,0 0 0,0 1 0,0 0 0,0 0 0,0 0 0,0 0 0,0 1 0,0-1 0,0 1 0,0 0 0,1 0 0,-1 0 0,-5 6 0,8-7 0,0 0 0,0 1 0,0-1 0,0 1 0,1-1 0,-1 1 0,1-1 0,-1 1 0,1-1 0,-1 1 0,1 0 0,0-1 0,0 1 0,0-1 0,0 1 0,0 0 0,0-1 0,0 1 0,0 0 0,1-1 0,-1 1 0,1-1 0,-1 1 0,1-1 0,0 1 0,-1-1 0,1 1 0,0-1 0,0 1 0,0-1 0,0 0 0,0 0 0,0 0 0,1 1 0,-1-1 0,2 1 0,7 6 0,0 0 0,0-1 0,1 0 0,20 10 0,-17-10 0,0 1 0,24 19 0,-34-25 0,-1 1 0,0 0 0,0 0 0,0 1 0,0-1 0,-1 1 0,1-1 0,-1 1 0,0 0 0,0 0 0,0 0 0,-1 0 0,1 0 0,-1 0 0,1 5 0,-2-7 3,0 0-1,0 0 0,0 0 1,0 0-1,-1 0 0,1 0 1,0 0-1,-1-1 0,0 1 1,1 0-1,-1 0 1,0 0-1,0-1 0,0 1 1,0 0-1,0-1 0,0 1 1,-1-1-1,1 1 0,0-1 1,-1 0-1,1 1 1,-1-1-1,1 0 0,-1 0 1,0 0-1,0 0 0,1 0 1,-1-1-1,0 1 0,0 0 1,0-1-1,0 0 0,0 1 1,0-1-1,0 0 1,-2 0-1,-12 2-193,0-1 1,-1 0-1,-22-2 1,26 0-503,-11 0-6133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3:11:48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24575,'952'30'0,"-205"-9"0,-564-8 0,-1 0 0,4593-14-1365,-4744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C7FC75-31C1-B61D-1745-4DD30B696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DD6829-D71F-67BD-AFFF-2A7C13B6B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D88093-5478-5F13-9380-88EA2BB0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430D-2A5C-401A-85EF-73542935DFA0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8B6116-D149-FE96-54E4-CA9B2A91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84656F-9184-C988-6D65-27397A1D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E215-1D3B-4822-BDB1-31009F88EB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39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45AE8-59BA-FC18-FF36-5813D6BC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5F4BA2-942A-F9E3-231C-1354FE57C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E587A7-4BCB-211F-4E29-5207CE52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430D-2A5C-401A-85EF-73542935DFA0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9B4A2E-AE08-86C4-7C93-CFC3BA3C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746C0D-8217-A75E-A630-B1EDDEE3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E215-1D3B-4822-BDB1-31009F88EB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18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A0806B5-9B7C-0E24-6923-975FBBB61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AD9410-28AE-1BAB-AA17-D1A8F52B4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631DE0-F9CC-7F8B-790E-DD3AE669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430D-2A5C-401A-85EF-73542935DFA0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370AAA-493E-0C94-8C4A-8EBAF8EB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E39690-7045-564C-5E8B-058A231C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E215-1D3B-4822-BDB1-31009F88EB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27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65C81-38FB-16E2-19B2-47759BD8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E794A0-275C-E7AF-7D27-6CEE48112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DB5889-A496-A4D0-D71D-6F2D90F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430D-2A5C-401A-85EF-73542935DFA0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750D0B-1F77-8754-3449-7A9F22EE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8981F3-E016-623D-7266-4C9AF9E9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E215-1D3B-4822-BDB1-31009F88EB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47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12555-DADD-22F6-48C9-8FCD562C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472475-3149-DE94-563E-7303FCCB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811F15-749C-72A1-BF33-AA26AC00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430D-2A5C-401A-85EF-73542935DFA0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A71C8-C45C-0FA5-0326-2297DED5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AE2729-71E8-1DAE-4247-5FEEF6CE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E215-1D3B-4822-BDB1-31009F88EB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16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AD5B5-2428-62AA-5E29-1715023A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258938-5452-5D36-374F-02E31A6AC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95A0DC-E6C3-D487-9733-D0852413C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370DC7-E5B4-C2DA-50B4-EB54BF52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430D-2A5C-401A-85EF-73542935DFA0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D5E7EB-23E8-AF8E-B730-1FD5AF53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F5B144-3386-4B58-35E2-4C18B1CE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E215-1D3B-4822-BDB1-31009F88EB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86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8E63AE-6289-F476-1DAD-49B6A703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E8D51F-FCC0-DC2B-C2F0-9511E685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31E601-C94E-43D5-85A4-AFF8461B7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8C3A70-3AA5-E872-99BA-6B2462915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332DBA4-E790-5F1B-1023-196EE2259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2198F15-57AC-9B28-CB10-63F72FA1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430D-2A5C-401A-85EF-73542935DFA0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4C79BDB-4F92-3C46-154B-A1ACE7DF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7B6332-A0C3-1180-D3DB-6E3F8EA8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E215-1D3B-4822-BDB1-31009F88EB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29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20C3C-56A3-7D4C-E504-CB9C9279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C05DDA-917D-4820-B1E3-5DD30594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430D-2A5C-401A-85EF-73542935DFA0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D8C12A-05E1-B6A1-A27D-412036B7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A0FBEF-09FB-695D-AD1F-541F807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E215-1D3B-4822-BDB1-31009F88EB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99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2196024-159F-2DDA-FF7B-379E348B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430D-2A5C-401A-85EF-73542935DFA0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25B260-2266-14BA-DCD3-21E87A06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9FE15D-F2CC-DAE8-228F-BA3C9046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E215-1D3B-4822-BDB1-31009F88EB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29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F7EAB-36F6-C52C-9E87-D8B6201B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A472E-BBDA-5630-1296-6A924842B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7D080A-B016-C0F2-7CA2-2C49F0724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0D6F4D-8EBD-9E46-68FA-BA00BB80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430D-2A5C-401A-85EF-73542935DFA0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B62A52-16B5-4FA4-7878-68C88B38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C089B6-E633-3216-D0A1-8A1A62C2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E215-1D3B-4822-BDB1-31009F88EB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84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D564A-AB91-85C5-FFD1-B6D6A57E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5FAD5F-222A-F542-F84E-3431909CE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1D8DA1-5CE2-3F28-3132-5B46E95D6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B9B28F-AE85-1101-EAE4-B6C472C1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430D-2A5C-401A-85EF-73542935DFA0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EEB305-3322-58EA-6BB8-E8FE60CB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9767CB-7A9A-DA4A-6674-8AB587A0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E215-1D3B-4822-BDB1-31009F88EB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20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CE5C7FB-4ABF-6D40-5EB6-C397E071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2E9446-1CB0-97AC-CE0A-887A1D5A1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69AB21-5D11-CF7B-C6AE-542C35E4F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F9430D-2A5C-401A-85EF-73542935DFA0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AF898A-219C-17E0-54DE-2A67A9965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F57020-E505-E822-8E16-715BB09FC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6E215-1D3B-4822-BDB1-31009F88EB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96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77.png"/><Relationship Id="rId21" Type="http://schemas.openxmlformats.org/officeDocument/2006/relationships/image" Target="../media/image68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81.png"/><Relationship Id="rId50" Type="http://schemas.openxmlformats.org/officeDocument/2006/relationships/customXml" Target="../ink/ink24.xml"/><Relationship Id="rId7" Type="http://schemas.openxmlformats.org/officeDocument/2006/relationships/image" Target="../media/image61.png"/><Relationship Id="rId2" Type="http://schemas.openxmlformats.org/officeDocument/2006/relationships/image" Target="../media/image58.png"/><Relationship Id="rId16" Type="http://schemas.openxmlformats.org/officeDocument/2006/relationships/customXml" Target="../ink/ink7.xml"/><Relationship Id="rId29" Type="http://schemas.openxmlformats.org/officeDocument/2006/relationships/image" Target="../media/image72.png"/><Relationship Id="rId11" Type="http://schemas.openxmlformats.org/officeDocument/2006/relationships/image" Target="../media/image63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76.png"/><Relationship Id="rId40" Type="http://schemas.openxmlformats.org/officeDocument/2006/relationships/customXml" Target="../ink/ink19.xml"/><Relationship Id="rId45" Type="http://schemas.openxmlformats.org/officeDocument/2006/relationships/image" Target="../media/image80.png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23" Type="http://schemas.openxmlformats.org/officeDocument/2006/relationships/image" Target="../media/image69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82.png"/><Relationship Id="rId10" Type="http://schemas.openxmlformats.org/officeDocument/2006/relationships/customXml" Target="../ink/ink4.xml"/><Relationship Id="rId19" Type="http://schemas.openxmlformats.org/officeDocument/2006/relationships/image" Target="../media/image67.png"/><Relationship Id="rId31" Type="http://schemas.openxmlformats.org/officeDocument/2006/relationships/image" Target="../media/image73.png"/><Relationship Id="rId44" Type="http://schemas.openxmlformats.org/officeDocument/2006/relationships/customXml" Target="../ink/ink21.xml"/><Relationship Id="rId4" Type="http://schemas.openxmlformats.org/officeDocument/2006/relationships/customXml" Target="../ink/ink1.xml"/><Relationship Id="rId9" Type="http://schemas.openxmlformats.org/officeDocument/2006/relationships/image" Target="../media/image62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71.png"/><Relationship Id="rId30" Type="http://schemas.openxmlformats.org/officeDocument/2006/relationships/customXml" Target="../ink/ink14.xml"/><Relationship Id="rId35" Type="http://schemas.openxmlformats.org/officeDocument/2006/relationships/image" Target="../media/image75.png"/><Relationship Id="rId43" Type="http://schemas.openxmlformats.org/officeDocument/2006/relationships/image" Target="../media/image79.png"/><Relationship Id="rId48" Type="http://schemas.openxmlformats.org/officeDocument/2006/relationships/customXml" Target="../ink/ink23.xml"/><Relationship Id="rId8" Type="http://schemas.openxmlformats.org/officeDocument/2006/relationships/customXml" Target="../ink/ink3.xml"/><Relationship Id="rId51" Type="http://schemas.openxmlformats.org/officeDocument/2006/relationships/image" Target="../media/image83.png"/><Relationship Id="rId3" Type="http://schemas.openxmlformats.org/officeDocument/2006/relationships/image" Target="../media/image59.png"/><Relationship Id="rId12" Type="http://schemas.openxmlformats.org/officeDocument/2006/relationships/customXml" Target="../ink/ink5.xml"/><Relationship Id="rId17" Type="http://schemas.openxmlformats.org/officeDocument/2006/relationships/image" Target="../media/image66.png"/><Relationship Id="rId25" Type="http://schemas.openxmlformats.org/officeDocument/2006/relationships/image" Target="../media/image70.png"/><Relationship Id="rId33" Type="http://schemas.openxmlformats.org/officeDocument/2006/relationships/image" Target="../media/image74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0" Type="http://schemas.openxmlformats.org/officeDocument/2006/relationships/customXml" Target="../ink/ink9.xml"/><Relationship Id="rId41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圖表, 行, 方案 的圖片&#10;&#10;自動產生的描述">
            <a:extLst>
              <a:ext uri="{FF2B5EF4-FFF2-40B4-BE49-F238E27FC236}">
                <a16:creationId xmlns:a16="http://schemas.microsoft.com/office/drawing/2014/main" id="{33CAA4DF-37EE-4BA6-31A7-5523B21C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57" y="1469216"/>
            <a:ext cx="8987411" cy="40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54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2AB2E-9474-316C-674C-D139809D7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9DE14BD-8141-E902-DA75-49782A5E8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8502"/>
            <a:ext cx="12192000" cy="27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8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623D1D1-4145-0AFC-DC55-27BD7FC4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799"/>
            <a:ext cx="12192000" cy="71047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A6C0102-D41E-304E-8231-4DF04042C01E}"/>
              </a:ext>
            </a:extLst>
          </p:cNvPr>
          <p:cNvSpPr txBox="1"/>
          <p:nvPr/>
        </p:nvSpPr>
        <p:spPr>
          <a:xfrm>
            <a:off x="480291" y="287299"/>
            <a:ext cx="5533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FPGA </a:t>
            </a:r>
            <a:r>
              <a:rPr lang="zh-TW" altLang="en-US" dirty="0"/>
              <a:t>測試</a:t>
            </a:r>
            <a:r>
              <a:rPr lang="en-US" altLang="zh-TW" dirty="0"/>
              <a:t>, 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READ_ACK2_B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裡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act_counter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8CADB9F-4F60-8201-262D-981F3EC76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1121"/>
            <a:ext cx="12192000" cy="89074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1298D7B-515B-7ACD-1500-DE9030DF9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37666"/>
            <a:ext cx="12192000" cy="7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6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3492E-01EF-C47A-588E-95DC48BFF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166DE73-7E99-053C-1EFB-163ACCD2C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278"/>
            <a:ext cx="12192000" cy="23608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9B86877-7D97-71BB-0838-FF7476362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9715"/>
            <a:ext cx="12192000" cy="247997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18CD168-966D-E46B-CABC-4FB73C212535}"/>
              </a:ext>
            </a:extLst>
          </p:cNvPr>
          <p:cNvSpPr/>
          <p:nvPr/>
        </p:nvSpPr>
        <p:spPr>
          <a:xfrm>
            <a:off x="6465455" y="1296450"/>
            <a:ext cx="544946" cy="633195"/>
          </a:xfrm>
          <a:prstGeom prst="rect">
            <a:avLst/>
          </a:prstGeom>
          <a:noFill/>
          <a:ln>
            <a:solidFill>
              <a:srgbClr val="00CC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79EE929-02B1-57B8-5A4D-8D677CE1BCB8}"/>
              </a:ext>
            </a:extLst>
          </p:cNvPr>
          <p:cNvSpPr txBox="1"/>
          <p:nvPr/>
        </p:nvSpPr>
        <p:spPr>
          <a:xfrm>
            <a:off x="6289965" y="102410"/>
            <a:ext cx="3362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read ack</a:t>
            </a:r>
            <a:r>
              <a:rPr lang="zh-TW" altLang="en-US" dirty="0"/>
              <a:t>完後要先將</a:t>
            </a:r>
            <a:r>
              <a:rPr lang="en-US" altLang="zh-TW" dirty="0"/>
              <a:t>SCL</a:t>
            </a:r>
            <a:r>
              <a:rPr lang="zh-TW" altLang="en-US" dirty="0"/>
              <a:t>拉低，此時</a:t>
            </a:r>
            <a:r>
              <a:rPr lang="en-US" altLang="zh-TW" dirty="0"/>
              <a:t>355 </a:t>
            </a:r>
            <a:r>
              <a:rPr lang="en-US" altLang="zh-TW" dirty="0" err="1"/>
              <a:t>sda</a:t>
            </a:r>
            <a:r>
              <a:rPr lang="zh-TW" altLang="en-US" dirty="0"/>
              <a:t>會拉高，結果才會正確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BA407D-A2A9-179E-0F56-B5A2498681E2}"/>
              </a:ext>
            </a:extLst>
          </p:cNvPr>
          <p:cNvSpPr/>
          <p:nvPr/>
        </p:nvSpPr>
        <p:spPr>
          <a:xfrm>
            <a:off x="9956800" y="1430629"/>
            <a:ext cx="544946" cy="633195"/>
          </a:xfrm>
          <a:prstGeom prst="rect">
            <a:avLst/>
          </a:prstGeom>
          <a:noFill/>
          <a:ln>
            <a:solidFill>
              <a:srgbClr val="00CC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EE172C-C9A9-6D95-4503-004DC789244E}"/>
              </a:ext>
            </a:extLst>
          </p:cNvPr>
          <p:cNvSpPr/>
          <p:nvPr/>
        </p:nvSpPr>
        <p:spPr>
          <a:xfrm>
            <a:off x="11074400" y="1443980"/>
            <a:ext cx="544946" cy="633195"/>
          </a:xfrm>
          <a:prstGeom prst="rect">
            <a:avLst/>
          </a:prstGeom>
          <a:noFill/>
          <a:ln>
            <a:solidFill>
              <a:srgbClr val="00CC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ACBF22-C6A0-B36C-DF76-A2C190696D71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737928" y="1025740"/>
            <a:ext cx="1233055" cy="270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FE0B446-8C84-B26E-A15C-0EB20E77227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970983" y="1025740"/>
            <a:ext cx="2258290" cy="404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D1E8D2A-7441-A2FF-40DF-66A2A79C1D85}"/>
              </a:ext>
            </a:extLst>
          </p:cNvPr>
          <p:cNvSpPr txBox="1"/>
          <p:nvPr/>
        </p:nvSpPr>
        <p:spPr>
          <a:xfrm>
            <a:off x="10728037" y="694213"/>
            <a:ext cx="123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要有</a:t>
            </a:r>
            <a:r>
              <a:rPr lang="en-US" altLang="zh-TW" dirty="0"/>
              <a:t>start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06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10DE003-022C-AB53-AA41-DA6B04330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630"/>
            <a:ext cx="12192000" cy="24205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59A424C-58DF-AD01-E096-1E30321E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1778"/>
            <a:ext cx="12192000" cy="27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0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EF469EE-AF1E-89AB-65F4-075D4F19C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4" y="430244"/>
            <a:ext cx="7249537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B77F5-E5B4-285B-D45A-847DDD858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19602F4-1515-7BA6-3400-EEF80CD5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6424"/>
            <a:ext cx="12192000" cy="116296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0129AA2-5F8A-2476-DBF1-04F7D984F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0419"/>
            <a:ext cx="12192000" cy="10906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DB94DF1-3AFA-469F-4A67-02FD16549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49682"/>
            <a:ext cx="12192000" cy="94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8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6C2AD-1EA4-453B-8B20-055B77A73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69F257B-EF7E-25E4-F115-87E93830B6C3}"/>
              </a:ext>
            </a:extLst>
          </p:cNvPr>
          <p:cNvSpPr txBox="1"/>
          <p:nvPr/>
        </p:nvSpPr>
        <p:spPr>
          <a:xfrm>
            <a:off x="411480" y="4650835"/>
            <a:ext cx="104407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STOP -&gt; IDLE</a:t>
            </a:r>
            <a:r>
              <a:rPr lang="zh-TW" altLang="en-US" dirty="0"/>
              <a:t> </a:t>
            </a:r>
            <a:r>
              <a:rPr lang="en-US" altLang="zh-TW" dirty="0"/>
              <a:t>-&gt; START: </a:t>
            </a:r>
            <a:r>
              <a:rPr lang="zh-TW" altLang="en-US" dirty="0"/>
              <a:t>一定會產生</a:t>
            </a:r>
            <a:r>
              <a:rPr lang="en-US" altLang="zh-TW" dirty="0"/>
              <a:t>start(</a:t>
            </a:r>
            <a:r>
              <a:rPr lang="zh-TW" altLang="en-US" dirty="0"/>
              <a:t>若在</a:t>
            </a:r>
            <a:r>
              <a:rPr lang="en-US" altLang="zh-TW" dirty="0"/>
              <a:t>IDLE</a:t>
            </a:r>
            <a:r>
              <a:rPr lang="zh-TW" altLang="en-US" dirty="0"/>
              <a:t>有</a:t>
            </a:r>
            <a:r>
              <a:rPr lang="en-US" altLang="zh-TW" dirty="0"/>
              <a:t>enable</a:t>
            </a:r>
            <a:r>
              <a:rPr lang="zh-TW" altLang="en-US" dirty="0"/>
              <a:t>的話，</a:t>
            </a:r>
            <a:r>
              <a:rPr lang="en-US" altLang="zh-TW" dirty="0"/>
              <a:t>IDLE</a:t>
            </a:r>
            <a:r>
              <a:rPr lang="zh-TW" altLang="en-US" dirty="0"/>
              <a:t>的存在為了判斷</a:t>
            </a:r>
            <a:r>
              <a:rPr lang="en-US" altLang="zh-TW" dirty="0"/>
              <a:t>enable</a:t>
            </a:r>
            <a:r>
              <a:rPr lang="zh-TW" altLang="en-US" dirty="0"/>
              <a:t>還在不在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STOP -&gt; START: </a:t>
            </a:r>
            <a:r>
              <a:rPr lang="zh-TW" altLang="en-US" dirty="0"/>
              <a:t>一定會產生</a:t>
            </a:r>
            <a:r>
              <a:rPr lang="en-US" altLang="zh-TW" dirty="0"/>
              <a:t>start</a:t>
            </a:r>
          </a:p>
          <a:p>
            <a:r>
              <a:rPr lang="en-US" altLang="zh-TW" dirty="0"/>
              <a:t>IDLE</a:t>
            </a:r>
            <a:r>
              <a:rPr lang="zh-TW" altLang="en-US" dirty="0"/>
              <a:t> </a:t>
            </a:r>
            <a:r>
              <a:rPr lang="en-US" altLang="zh-TW" dirty="0"/>
              <a:t>-&gt; START: </a:t>
            </a:r>
            <a:r>
              <a:rPr lang="zh-TW" altLang="en-US" dirty="0"/>
              <a:t>不一定會產生</a:t>
            </a:r>
            <a:r>
              <a:rPr lang="en-US" altLang="zh-TW" dirty="0"/>
              <a:t>start(</a:t>
            </a:r>
            <a:r>
              <a:rPr lang="zh-TW" altLang="en-US" dirty="0"/>
              <a:t>若</a:t>
            </a:r>
            <a:r>
              <a:rPr lang="en-US" altLang="zh-TW" dirty="0"/>
              <a:t>IDLE</a:t>
            </a:r>
            <a:r>
              <a:rPr lang="zh-TW" altLang="en-US" dirty="0"/>
              <a:t>前</a:t>
            </a:r>
            <a:r>
              <a:rPr lang="en-US" altLang="zh-TW" dirty="0"/>
              <a:t>SDA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的話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STOP</a:t>
            </a:r>
            <a:r>
              <a:rPr lang="zh-TW" altLang="en-US" dirty="0"/>
              <a:t>會在</a:t>
            </a:r>
            <a:r>
              <a:rPr lang="en-US" altLang="zh-TW" dirty="0"/>
              <a:t>negative edge</a:t>
            </a:r>
            <a:r>
              <a:rPr lang="zh-TW" altLang="en-US" dirty="0"/>
              <a:t>將</a:t>
            </a:r>
            <a:r>
              <a:rPr lang="en-US" altLang="zh-TW" dirty="0"/>
              <a:t>SDA</a:t>
            </a:r>
            <a:r>
              <a:rPr lang="zh-TW" altLang="en-US" dirty="0"/>
              <a:t>拉高，因此在敲入</a:t>
            </a:r>
            <a:r>
              <a:rPr lang="en-US" altLang="zh-TW" dirty="0"/>
              <a:t>STOP</a:t>
            </a:r>
            <a:r>
              <a:rPr lang="zh-TW" altLang="en-US" dirty="0"/>
              <a:t>時若</a:t>
            </a:r>
            <a:r>
              <a:rPr lang="en-US" altLang="zh-TW" dirty="0"/>
              <a:t>SCL</a:t>
            </a:r>
            <a:r>
              <a:rPr lang="zh-TW" altLang="en-US" dirty="0"/>
              <a:t>為高且</a:t>
            </a:r>
            <a:r>
              <a:rPr lang="en-US" altLang="zh-TW" dirty="0"/>
              <a:t>SDA</a:t>
            </a:r>
            <a:r>
              <a:rPr lang="zh-TW" altLang="en-US" dirty="0"/>
              <a:t>為低，才會產生</a:t>
            </a:r>
            <a:r>
              <a:rPr lang="en-US" altLang="zh-TW" dirty="0"/>
              <a:t>STOP</a:t>
            </a:r>
          </a:p>
          <a:p>
            <a:r>
              <a:rPr lang="en-US" altLang="zh-TW" dirty="0"/>
              <a:t>ACK</a:t>
            </a:r>
            <a:r>
              <a:rPr lang="zh-TW" altLang="en-US" dirty="0"/>
              <a:t>時</a:t>
            </a:r>
            <a:r>
              <a:rPr lang="en-US" altLang="zh-TW" dirty="0"/>
              <a:t>SCL</a:t>
            </a:r>
            <a:r>
              <a:rPr lang="zh-TW" altLang="en-US" dirty="0"/>
              <a:t>為</a:t>
            </a:r>
            <a:r>
              <a:rPr lang="en-US" altLang="zh-TW" dirty="0"/>
              <a:t>H</a:t>
            </a:r>
            <a:r>
              <a:rPr lang="zh-TW" altLang="en-US" dirty="0"/>
              <a:t>且</a:t>
            </a:r>
            <a:r>
              <a:rPr lang="en-US" altLang="zh-TW" dirty="0"/>
              <a:t>SDA</a:t>
            </a:r>
            <a:r>
              <a:rPr lang="zh-TW" altLang="en-US" dirty="0"/>
              <a:t>為</a:t>
            </a:r>
            <a:r>
              <a:rPr lang="en-US" altLang="zh-TW" dirty="0"/>
              <a:t>L</a:t>
            </a:r>
            <a:r>
              <a:rPr lang="zh-TW" altLang="en-US" dirty="0"/>
              <a:t>，再接上</a:t>
            </a:r>
            <a:r>
              <a:rPr lang="en-US" altLang="zh-TW" dirty="0"/>
              <a:t>STOP</a:t>
            </a:r>
            <a:r>
              <a:rPr lang="zh-TW" altLang="en-US" dirty="0"/>
              <a:t>則會產生</a:t>
            </a:r>
            <a:r>
              <a:rPr lang="en-US" altLang="zh-TW" dirty="0"/>
              <a:t>STOP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00A504-E4F4-5550-D3DC-5DD1808A7648}"/>
              </a:ext>
            </a:extLst>
          </p:cNvPr>
          <p:cNvSpPr txBox="1"/>
          <p:nvPr/>
        </p:nvSpPr>
        <p:spPr>
          <a:xfrm>
            <a:off x="297180" y="196334"/>
            <a:ext cx="5935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IDLE: </a:t>
            </a:r>
            <a:r>
              <a:rPr lang="zh-TW" altLang="en-US" dirty="0"/>
              <a:t>進入</a:t>
            </a:r>
            <a:r>
              <a:rPr lang="en-US" altLang="zh-TW" dirty="0"/>
              <a:t>START state, I2C_SCL = 1, I2C_SDA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未定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02EFA41-2CC0-F5EC-8B2E-C1E4284AA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169566"/>
              </p:ext>
            </p:extLst>
          </p:nvPr>
        </p:nvGraphicFramePr>
        <p:xfrm>
          <a:off x="411480" y="627072"/>
          <a:ext cx="8128000" cy="367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275527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992347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00577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01904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state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negedge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posedge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78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STOP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I2C_SCL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/>
                        <a:t>write_enable</a:t>
                      </a:r>
                      <a:r>
                        <a:rPr lang="en-US" altLang="zh-TW" sz="1200" dirty="0"/>
                        <a:t> &lt;=1;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/>
                        <a:t>sda_out</a:t>
                      </a:r>
                      <a:r>
                        <a:rPr lang="en-US" altLang="zh-TW" sz="1200" dirty="0"/>
                        <a:t> &lt;= 1;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敲入</a:t>
                      </a:r>
                      <a:r>
                        <a:rPr lang="en-US" altLang="zh-TW" sz="1200" dirty="0"/>
                        <a:t>IDLE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I2C_SDA  = 1</a:t>
                      </a:r>
                      <a:endParaRPr lang="zh-TW" altLang="en-US" sz="1200" dirty="0"/>
                    </a:p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199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IDLE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I2C_SCL = 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敲入</a:t>
                      </a:r>
                      <a:r>
                        <a:rPr lang="en-US" altLang="zh-TW" sz="1200" dirty="0"/>
                        <a:t>START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I2C_SDA </a:t>
                      </a:r>
                      <a:r>
                        <a:rPr lang="zh-TW" altLang="en-US" sz="1200" dirty="0"/>
                        <a:t>未定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1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START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I2C_SCL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/>
                        <a:t>write_enable</a:t>
                      </a:r>
                      <a:r>
                        <a:rPr lang="en-US" altLang="zh-TW" sz="1200" dirty="0"/>
                        <a:t> &lt;=1;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/>
                        <a:t>sda_out</a:t>
                      </a:r>
                      <a:r>
                        <a:rPr lang="en-US" altLang="zh-TW" sz="1200" dirty="0"/>
                        <a:t> &lt;= 0;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敲入</a:t>
                      </a:r>
                      <a:r>
                        <a:rPr lang="en-US" altLang="zh-TW" sz="1200" dirty="0"/>
                        <a:t>ADDRESS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I2C_SDA  = 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93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ADDRESS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I2C_SCL 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=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I2C_CLK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敲入</a:t>
                      </a:r>
                      <a:r>
                        <a:rPr lang="en-US" altLang="zh-TW" sz="1200" dirty="0"/>
                        <a:t>READ_ACK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I2C_SDA  = address + r/w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6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READ_ACK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I2C_SCL 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=</a:t>
                      </a:r>
                      <a:r>
                        <a:rPr lang="zh-TW" altLang="en-US" sz="1200" dirty="0"/>
                        <a:t> </a:t>
                      </a:r>
                      <a:r>
                        <a:rPr lang="en-US" altLang="zh-TW" sz="1200" dirty="0"/>
                        <a:t>I2C_CLK</a:t>
                      </a:r>
                      <a:endParaRPr lang="zh-TW" alt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/>
                        <a:t>write_enable</a:t>
                      </a:r>
                      <a:r>
                        <a:rPr lang="en-US" altLang="zh-TW" sz="1200" dirty="0"/>
                        <a:t> &lt;=0(</a:t>
                      </a:r>
                      <a:r>
                        <a:rPr lang="en-US" altLang="zh-TW" sz="1200" dirty="0" err="1"/>
                        <a:t>sda</a:t>
                      </a:r>
                      <a:r>
                        <a:rPr lang="en-US" altLang="zh-TW" sz="1200" dirty="0"/>
                        <a:t>=z);</a:t>
                      </a:r>
                    </a:p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讀取</a:t>
                      </a:r>
                      <a:r>
                        <a:rPr lang="en-US" altLang="zh-TW" sz="1200" dirty="0"/>
                        <a:t>I2C_SDA</a:t>
                      </a:r>
                      <a:r>
                        <a:rPr lang="zh-TW" altLang="en-US" sz="1200" dirty="0"/>
                        <a:t>值</a:t>
                      </a:r>
                      <a:endParaRPr lang="en-US" altLang="zh-TW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敲入</a:t>
                      </a:r>
                      <a:r>
                        <a:rPr lang="en-US" altLang="zh-TW" sz="1200" dirty="0"/>
                        <a:t>READ_ACK_B(</a:t>
                      </a:r>
                      <a:r>
                        <a:rPr lang="zh-TW" altLang="en-US" sz="1200" dirty="0"/>
                        <a:t>若</a:t>
                      </a:r>
                      <a:r>
                        <a:rPr lang="en-US" altLang="zh-TW" sz="1200" dirty="0"/>
                        <a:t>ack)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敲入</a:t>
                      </a:r>
                      <a:r>
                        <a:rPr lang="en-US" altLang="zh-TW" sz="1200" dirty="0"/>
                        <a:t>STOP(</a:t>
                      </a:r>
                      <a:r>
                        <a:rPr lang="zh-TW" altLang="en-US" sz="1200" dirty="0"/>
                        <a:t>若</a:t>
                      </a:r>
                      <a:r>
                        <a:rPr lang="en-US" altLang="zh-TW" sz="1200" dirty="0" err="1"/>
                        <a:t>nack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I2C_SDA  = 0 (</a:t>
                      </a:r>
                      <a:r>
                        <a:rPr lang="zh-TW" altLang="en-US" sz="1200" dirty="0"/>
                        <a:t>若</a:t>
                      </a:r>
                      <a:r>
                        <a:rPr lang="en-US" altLang="zh-TW" sz="1200" dirty="0"/>
                        <a:t>ack)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I2C_SDA  = 1 (</a:t>
                      </a:r>
                      <a:r>
                        <a:rPr lang="zh-TW" altLang="en-US" sz="1200" dirty="0"/>
                        <a:t>若</a:t>
                      </a:r>
                      <a:r>
                        <a:rPr lang="en-US" altLang="zh-TW" sz="1200" dirty="0" err="1"/>
                        <a:t>nack</a:t>
                      </a:r>
                      <a:r>
                        <a:rPr lang="en-US" altLang="zh-TW" sz="1200" dirty="0"/>
                        <a:t>)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30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READ_ACK_B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I2C_SCL =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/>
                        <a:t>write_enable</a:t>
                      </a:r>
                      <a:r>
                        <a:rPr lang="en-US" altLang="zh-TW" sz="1200" dirty="0"/>
                        <a:t> &lt;=0(</a:t>
                      </a:r>
                      <a:r>
                        <a:rPr lang="en-US" altLang="zh-TW" sz="1200" dirty="0" err="1"/>
                        <a:t>sda</a:t>
                      </a:r>
                      <a:r>
                        <a:rPr lang="en-US" altLang="zh-TW" sz="1200" dirty="0"/>
                        <a:t>=z);</a:t>
                      </a:r>
                    </a:p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敲入</a:t>
                      </a:r>
                      <a:r>
                        <a:rPr lang="en-US" altLang="zh-TW" sz="1200" dirty="0"/>
                        <a:t>WRITE_DATA or READ_DATA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I2C_SDA  = device </a:t>
                      </a:r>
                      <a:r>
                        <a:rPr lang="zh-TW" altLang="en-US" sz="1200"/>
                        <a:t>回應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0403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ED166F7-38E5-C36D-CB9A-906B1E0D0B8C}"/>
              </a:ext>
            </a:extLst>
          </p:cNvPr>
          <p:cNvSpPr txBox="1"/>
          <p:nvPr/>
        </p:nvSpPr>
        <p:spPr>
          <a:xfrm>
            <a:off x="8775700" y="3198167"/>
            <a:ext cx="3129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355</a:t>
            </a:r>
            <a:r>
              <a:rPr lang="zh-TW" altLang="en-US" sz="1200" dirty="0"/>
              <a:t>實測</a:t>
            </a:r>
            <a:r>
              <a:rPr lang="en-US" altLang="zh-TW" sz="1200" dirty="0"/>
              <a:t>READ_ACK</a:t>
            </a:r>
            <a:r>
              <a:rPr lang="zh-TW" altLang="en-US" sz="1200" dirty="0"/>
              <a:t>完後要讓</a:t>
            </a:r>
            <a:r>
              <a:rPr lang="en-US" altLang="zh-TW" sz="1200" dirty="0"/>
              <a:t>SCL</a:t>
            </a:r>
            <a:r>
              <a:rPr lang="zh-TW" altLang="en-US" sz="1200" dirty="0"/>
              <a:t>維持</a:t>
            </a:r>
            <a:r>
              <a:rPr lang="en-US" altLang="zh-TW" sz="1200" dirty="0"/>
              <a:t>L</a:t>
            </a:r>
            <a:r>
              <a:rPr lang="zh-TW" altLang="en-US" sz="1200" dirty="0"/>
              <a:t>一個週期</a:t>
            </a:r>
          </a:p>
        </p:txBody>
      </p:sp>
    </p:spTree>
    <p:extLst>
      <p:ext uri="{BB962C8B-B14F-4D97-AF65-F5344CB8AC3E}">
        <p14:creationId xmlns:p14="http://schemas.microsoft.com/office/powerpoint/2010/main" val="55180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1EC6A-B796-91A9-55F7-6E47F1ADD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BCEE191-79DB-03A5-D324-E2C76CAB2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9" y="268462"/>
            <a:ext cx="5391902" cy="16290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91030B9-8059-A9EF-868E-F1BDD5C1F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6800"/>
            <a:ext cx="12192000" cy="125570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4D33A7E-D2B1-5946-9E0C-FBC1489BF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66598"/>
            <a:ext cx="12192000" cy="90026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443F9DC-FDA9-131F-B326-483F9B13C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48789"/>
            <a:ext cx="12192000" cy="106269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F9D0424-B84F-AD42-A064-4C515A69B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493407"/>
            <a:ext cx="12192000" cy="133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68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FF624-B488-AE3A-9BC5-9C4EA7AFA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331CDB3-4C31-595E-4377-66A0300D3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7335"/>
            <a:ext cx="12192000" cy="236333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9702BDA-14AE-93ED-E151-315291B92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5656"/>
            <a:ext cx="12192000" cy="240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35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DC6E74C-DF35-43E1-EFDF-ED78E2AAA3AB}"/>
              </a:ext>
            </a:extLst>
          </p:cNvPr>
          <p:cNvSpPr txBox="1"/>
          <p:nvPr/>
        </p:nvSpPr>
        <p:spPr>
          <a:xfrm>
            <a:off x="1071418" y="858982"/>
            <a:ext cx="423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write</a:t>
            </a:r>
            <a:r>
              <a:rPr lang="zh-TW" altLang="en-US" dirty="0"/>
              <a:t>完沒有</a:t>
            </a:r>
            <a:r>
              <a:rPr lang="en-US" altLang="zh-TW" dirty="0"/>
              <a:t>stop</a:t>
            </a:r>
            <a:r>
              <a:rPr lang="zh-TW" altLang="en-US" dirty="0"/>
              <a:t>停在</a:t>
            </a:r>
            <a:r>
              <a:rPr lang="en-US" altLang="zh-TW" dirty="0"/>
              <a:t>ack</a:t>
            </a:r>
            <a:r>
              <a:rPr lang="zh-TW" altLang="en-US" dirty="0"/>
              <a:t>，直接到</a:t>
            </a:r>
            <a:r>
              <a:rPr lang="en-US" altLang="zh-TW" dirty="0"/>
              <a:t>read</a:t>
            </a:r>
            <a:r>
              <a:rPr lang="zh-TW" altLang="en-US" dirty="0"/>
              <a:t>了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E65635C-1D90-709E-96C1-2C67C2A2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4899"/>
            <a:ext cx="12192000" cy="14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8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EDCC48-ABEB-4AD8-B9FA-56742F0D0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24329"/>
              </p:ext>
            </p:extLst>
          </p:nvPr>
        </p:nvGraphicFramePr>
        <p:xfrm>
          <a:off x="1533236" y="2917921"/>
          <a:ext cx="24580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248188502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46550356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131378165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682969719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272904126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3259975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162968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776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00EB8F-197A-6790-490C-BCEA196DD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4957"/>
              </p:ext>
            </p:extLst>
          </p:nvPr>
        </p:nvGraphicFramePr>
        <p:xfrm>
          <a:off x="5167746" y="2907914"/>
          <a:ext cx="426053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393">
                  <a:extLst>
                    <a:ext uri="{9D8B030D-6E8A-4147-A177-3AD203B41FA5}">
                      <a16:colId xmlns:a16="http://schemas.microsoft.com/office/drawing/2014/main" val="2248188502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1465503566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1131378165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682969719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1272904126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13259975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4162968763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3099273784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88015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77648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CF325E3-1466-3351-1436-0D18EA4BDC8D}"/>
              </a:ext>
            </a:extLst>
          </p:cNvPr>
          <p:cNvSpPr txBox="1"/>
          <p:nvPr/>
        </p:nvSpPr>
        <p:spPr>
          <a:xfrm>
            <a:off x="1644073" y="3620655"/>
            <a:ext cx="7789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若位址起始點為</a:t>
            </a:r>
            <a:r>
              <a:rPr lang="en-US" altLang="zh-TW" dirty="0"/>
              <a:t>0</a:t>
            </a:r>
            <a:r>
              <a:rPr lang="zh-TW" altLang="en-US" dirty="0"/>
              <a:t>，使用</a:t>
            </a:r>
            <a:r>
              <a:rPr lang="en-US" altLang="zh-TW" dirty="0"/>
              <a:t>page write</a:t>
            </a:r>
            <a:r>
              <a:rPr lang="zh-TW" altLang="en-US" dirty="0"/>
              <a:t>可以寫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31</a:t>
            </a:r>
          </a:p>
          <a:p>
            <a:r>
              <a:rPr lang="zh-TW" altLang="en-US" dirty="0"/>
              <a:t>若位址起始點為</a:t>
            </a:r>
            <a:r>
              <a:rPr lang="en-US" altLang="zh-TW" dirty="0"/>
              <a:t>28</a:t>
            </a:r>
            <a:r>
              <a:rPr lang="zh-TW" altLang="en-US" dirty="0"/>
              <a:t>，使用</a:t>
            </a:r>
            <a:r>
              <a:rPr lang="en-US" altLang="zh-TW" dirty="0"/>
              <a:t>page</a:t>
            </a:r>
            <a:r>
              <a:rPr lang="zh-TW" altLang="en-US" dirty="0"/>
              <a:t> </a:t>
            </a:r>
            <a:r>
              <a:rPr lang="en-US" altLang="zh-TW" dirty="0"/>
              <a:t>write</a:t>
            </a:r>
            <a:r>
              <a:rPr lang="zh-TW" altLang="en-US" dirty="0"/>
              <a:t>只能寫到</a:t>
            </a:r>
            <a:r>
              <a:rPr lang="en-US" altLang="zh-TW" dirty="0"/>
              <a:t>31</a:t>
            </a:r>
            <a:r>
              <a:rPr lang="zh-TW" altLang="en-US" dirty="0"/>
              <a:t>，</a:t>
            </a:r>
            <a:r>
              <a:rPr lang="en-US" altLang="zh-TW" dirty="0"/>
              <a:t>32</a:t>
            </a:r>
            <a:r>
              <a:rPr lang="zh-TW" altLang="en-US" dirty="0"/>
              <a:t>開始為下一個</a:t>
            </a:r>
            <a:r>
              <a:rPr lang="en-US" altLang="zh-TW" dirty="0"/>
              <a:t>boundary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4088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C38725B-F4CB-F98B-6550-9668CF6A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76" y="0"/>
            <a:ext cx="7404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22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345AD5A-82E2-3B3A-CF19-C63CFFEDE585}"/>
              </a:ext>
            </a:extLst>
          </p:cNvPr>
          <p:cNvSpPr txBox="1"/>
          <p:nvPr/>
        </p:nvSpPr>
        <p:spPr>
          <a:xfrm>
            <a:off x="138545" y="11083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11/22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F2FD7D-89E6-3F59-46B2-571BC0A1FBD9}"/>
              </a:ext>
            </a:extLst>
          </p:cNvPr>
          <p:cNvSpPr txBox="1"/>
          <p:nvPr/>
        </p:nvSpPr>
        <p:spPr>
          <a:xfrm>
            <a:off x="203023" y="549564"/>
            <a:ext cx="67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write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FA3E46D-3F2A-3BB6-1069-4C936AA0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8" y="5006179"/>
            <a:ext cx="5753903" cy="105742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B701C68-CE67-600A-D53D-75C2D9724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9534"/>
            <a:ext cx="12192000" cy="79100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3E4D1F2-3A9C-AA34-384E-CDE17F27E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6812"/>
            <a:ext cx="12192000" cy="26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37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4342E-8D1E-8474-418C-A0DB380D8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020F2F4-DD57-0080-DDED-77767CC3A5B4}"/>
              </a:ext>
            </a:extLst>
          </p:cNvPr>
          <p:cNvSpPr txBox="1"/>
          <p:nvPr/>
        </p:nvSpPr>
        <p:spPr>
          <a:xfrm>
            <a:off x="203023" y="549564"/>
            <a:ext cx="63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3DFC0D-865A-8660-E2BD-53127A8A0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64" y="181565"/>
            <a:ext cx="6982799" cy="187668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9FDF8F5-3E47-6FFA-1540-3F6E06420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368" y="918896"/>
            <a:ext cx="5210902" cy="86689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912999A-DE96-D7E0-5B23-527CBC904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58628"/>
            <a:ext cx="12192000" cy="74087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B26E8F8-FB44-BD20-C3BC-29E4B82745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0000"/>
          <a:stretch/>
        </p:blipFill>
        <p:spPr>
          <a:xfrm>
            <a:off x="3241964" y="2338481"/>
            <a:ext cx="594070" cy="39251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6647696-7CE4-63C3-CC3A-0EFF5278DF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0908" y="2187991"/>
            <a:ext cx="733527" cy="54300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7586D99-C55C-C1E1-A1FF-079EE6CF0B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034584"/>
            <a:ext cx="12192000" cy="24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41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23771-4A84-D6F2-281D-47F23C04A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AA28BA1-E748-ED7B-6B65-5951A91D9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539" y="654939"/>
            <a:ext cx="6849431" cy="172426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D2EB44F-A7CA-BDDE-BE00-E6B831987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06" y="2830995"/>
            <a:ext cx="5277587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33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1C871-C200-9476-C1C6-B68FEE99A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6C2EA67-6646-F2EA-03D5-978F8CDAE791}"/>
              </a:ext>
            </a:extLst>
          </p:cNvPr>
          <p:cNvSpPr txBox="1"/>
          <p:nvPr/>
        </p:nvSpPr>
        <p:spPr>
          <a:xfrm>
            <a:off x="519315" y="769158"/>
            <a:ext cx="465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給</a:t>
            </a:r>
            <a:r>
              <a:rPr lang="en-US" altLang="zh-TW" dirty="0"/>
              <a:t>SYNC</a:t>
            </a:r>
            <a:r>
              <a:rPr lang="zh-TW" altLang="en-US" dirty="0"/>
              <a:t>，不需讀取</a:t>
            </a:r>
            <a:r>
              <a:rPr lang="en-US" altLang="zh-TW" dirty="0"/>
              <a:t>I2C</a:t>
            </a:r>
            <a:r>
              <a:rPr lang="zh-TW" altLang="en-US" dirty="0"/>
              <a:t>即可收到</a:t>
            </a:r>
            <a:r>
              <a:rPr lang="en-US" altLang="zh-TW" dirty="0"/>
              <a:t>DRDY@INT2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9E8923E-5870-56C5-D274-1DB3AA28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5303"/>
            <a:ext cx="12192000" cy="116515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AA5515E-7A8F-0EA8-F45F-8AFC49FA7B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427" r="21525"/>
          <a:stretch/>
        </p:blipFill>
        <p:spPr>
          <a:xfrm>
            <a:off x="206489" y="2963409"/>
            <a:ext cx="2118360" cy="195614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2802AF2-EE01-63AA-64BB-EE82471C9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01" y="3551700"/>
            <a:ext cx="3384932" cy="195614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D4848DE-4294-0AFB-4193-2FC76AB1E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200" y="3361200"/>
            <a:ext cx="4934639" cy="246731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3FA0797-38D6-B272-8D42-5316D53A0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6563" y="3940823"/>
            <a:ext cx="2924583" cy="2448267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9811BBCF-D67E-A062-FC1E-75DB5B02AC9D}"/>
              </a:ext>
            </a:extLst>
          </p:cNvPr>
          <p:cNvSpPr txBox="1"/>
          <p:nvPr/>
        </p:nvSpPr>
        <p:spPr>
          <a:xfrm>
            <a:off x="7849755" y="3350102"/>
            <a:ext cx="274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FILTER_ADDR</a:t>
            </a:r>
            <a:r>
              <a:rPr lang="zh-TW" altLang="en-US" dirty="0"/>
              <a:t> 可加可不加</a:t>
            </a:r>
          </a:p>
        </p:txBody>
      </p:sp>
    </p:spTree>
    <p:extLst>
      <p:ext uri="{BB962C8B-B14F-4D97-AF65-F5344CB8AC3E}">
        <p14:creationId xmlns:p14="http://schemas.microsoft.com/office/powerpoint/2010/main" val="3872376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8D20B-503B-5864-169C-7E6D6A1E9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CCA8BDA-7B4B-8D78-84CD-D74296E10552}"/>
              </a:ext>
            </a:extLst>
          </p:cNvPr>
          <p:cNvSpPr txBox="1"/>
          <p:nvPr/>
        </p:nvSpPr>
        <p:spPr>
          <a:xfrm>
            <a:off x="755375" y="496956"/>
            <a:ext cx="11436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加入</a:t>
            </a:r>
            <a:r>
              <a:rPr lang="en-US" altLang="zh-TW" dirty="0"/>
              <a:t>DRDY: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I2C module</a:t>
            </a:r>
            <a:r>
              <a:rPr lang="zh-TW" altLang="en-US" dirty="0"/>
              <a:t>內新增</a:t>
            </a:r>
            <a:r>
              <a:rPr lang="en-US" altLang="zh-TW" dirty="0"/>
              <a:t>input</a:t>
            </a:r>
            <a:r>
              <a:rPr lang="zh-TW" altLang="en-US" dirty="0"/>
              <a:t>切換</a:t>
            </a:r>
            <a:r>
              <a:rPr lang="en-US" altLang="zh-TW" dirty="0"/>
              <a:t>op mode:</a:t>
            </a:r>
            <a:r>
              <a:rPr lang="zh-TW" altLang="en-US" dirty="0"/>
              <a:t> </a:t>
            </a:r>
            <a:r>
              <a:rPr lang="en-US" altLang="zh-TW" dirty="0"/>
              <a:t>CPU</a:t>
            </a:r>
            <a:r>
              <a:rPr lang="zh-TW" altLang="en-US" dirty="0"/>
              <a:t> </a:t>
            </a:r>
            <a:r>
              <a:rPr lang="en-US" altLang="zh-TW" dirty="0"/>
              <a:t>mode, FPGA mode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CPU mode: </a:t>
            </a:r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外部</a:t>
            </a:r>
            <a:r>
              <a:rPr lang="en-US" altLang="zh-TW" dirty="0"/>
              <a:t>SYNC</a:t>
            </a:r>
            <a:r>
              <a:rPr lang="zh-TW" altLang="en-US" dirty="0"/>
              <a:t>來後送到</a:t>
            </a:r>
            <a:r>
              <a:rPr lang="en-US" altLang="zh-TW" dirty="0"/>
              <a:t>CPU</a:t>
            </a:r>
            <a:r>
              <a:rPr lang="zh-TW" altLang="en-US" dirty="0"/>
              <a:t>觸發</a:t>
            </a:r>
            <a:r>
              <a:rPr lang="en-US" altLang="zh-TW" dirty="0"/>
              <a:t>ISR</a:t>
            </a:r>
            <a:r>
              <a:rPr lang="zh-TW" altLang="en-US" dirty="0"/>
              <a:t>，</a:t>
            </a:r>
            <a:r>
              <a:rPr lang="en-US" altLang="zh-TW" dirty="0"/>
              <a:t>ISR</a:t>
            </a:r>
            <a:r>
              <a:rPr lang="zh-TW" altLang="en-US" dirty="0"/>
              <a:t>內對</a:t>
            </a:r>
            <a:r>
              <a:rPr lang="en-US" altLang="zh-TW" dirty="0"/>
              <a:t>I2C module</a:t>
            </a:r>
            <a:r>
              <a:rPr lang="zh-TW" altLang="en-US" dirty="0"/>
              <a:t>寫</a:t>
            </a:r>
            <a:r>
              <a:rPr lang="en-US" altLang="zh-TW" dirty="0"/>
              <a:t>EN</a:t>
            </a:r>
            <a:r>
              <a:rPr lang="zh-TW" altLang="en-US" dirty="0"/>
              <a:t>啟動狀態機 </a:t>
            </a:r>
            <a:r>
              <a:rPr lang="en-US" altLang="zh-TW" dirty="0"/>
              <a:t>-&gt; </a:t>
            </a:r>
            <a:r>
              <a:rPr lang="zh-TW" altLang="en-US" dirty="0"/>
              <a:t>因為</a:t>
            </a:r>
            <a:r>
              <a:rPr lang="en-US" altLang="zh-TW" dirty="0"/>
              <a:t>SYNC</a:t>
            </a:r>
            <a:r>
              <a:rPr lang="zh-TW" altLang="en-US" dirty="0"/>
              <a:t>與</a:t>
            </a:r>
            <a:r>
              <a:rPr lang="en-US" altLang="zh-TW" dirty="0" err="1"/>
              <a:t>drdy</a:t>
            </a:r>
            <a:r>
              <a:rPr lang="zh-TW" altLang="en-US" dirty="0"/>
              <a:t>間只有不到</a:t>
            </a:r>
            <a:r>
              <a:rPr lang="en-US" altLang="zh-TW" dirty="0"/>
              <a:t>2us</a:t>
            </a:r>
            <a:r>
              <a:rPr lang="zh-TW" altLang="en-US" dirty="0"/>
              <a:t>延遲，而一個</a:t>
            </a:r>
            <a:r>
              <a:rPr lang="en-US" altLang="zh-TW" dirty="0"/>
              <a:t>clock period</a:t>
            </a:r>
            <a:r>
              <a:rPr lang="zh-TW" altLang="en-US" dirty="0"/>
              <a:t>就快超過了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n"/>
            </a:pPr>
            <a:r>
              <a:rPr lang="zh-TW" altLang="en-US" dirty="0"/>
              <a:t>無外部</a:t>
            </a:r>
            <a:r>
              <a:rPr lang="en-US" altLang="zh-TW" dirty="0"/>
              <a:t>SYNC</a:t>
            </a:r>
            <a:r>
              <a:rPr lang="zh-TW" altLang="en-US" dirty="0"/>
              <a:t>時由</a:t>
            </a:r>
            <a:r>
              <a:rPr lang="en-US" altLang="zh-TW" dirty="0"/>
              <a:t>CPU</a:t>
            </a:r>
            <a:r>
              <a:rPr lang="zh-TW" altLang="en-US" dirty="0"/>
              <a:t>直接對</a:t>
            </a:r>
            <a:r>
              <a:rPr lang="en-US" altLang="zh-TW" dirty="0"/>
              <a:t>EN</a:t>
            </a:r>
            <a:r>
              <a:rPr lang="zh-TW" altLang="en-US" dirty="0"/>
              <a:t>寫值，用在一開始做</a:t>
            </a:r>
            <a:r>
              <a:rPr lang="en-US" altLang="zh-TW" dirty="0"/>
              <a:t>configuration</a:t>
            </a:r>
            <a:r>
              <a:rPr lang="zh-TW" altLang="en-US" dirty="0"/>
              <a:t>時</a:t>
            </a:r>
            <a:r>
              <a:rPr lang="en-US" altLang="zh-TW" dirty="0"/>
              <a:t>(main())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FPGA</a:t>
            </a:r>
            <a:r>
              <a:rPr lang="zh-TW" altLang="en-US" dirty="0"/>
              <a:t> </a:t>
            </a:r>
            <a:r>
              <a:rPr lang="en-US" altLang="zh-TW" dirty="0"/>
              <a:t>mode: </a:t>
            </a:r>
            <a:r>
              <a:rPr lang="zh-TW" altLang="en-US" dirty="0"/>
              <a:t>將</a:t>
            </a:r>
            <a:r>
              <a:rPr lang="en-US" altLang="zh-TW" dirty="0"/>
              <a:t>I2C module</a:t>
            </a:r>
            <a:r>
              <a:rPr lang="zh-TW" altLang="en-US" dirty="0"/>
              <a:t>之</a:t>
            </a:r>
            <a:r>
              <a:rPr lang="en-US" altLang="zh-TW" dirty="0"/>
              <a:t>EN</a:t>
            </a:r>
            <a:r>
              <a:rPr lang="zh-TW" altLang="en-US" dirty="0"/>
              <a:t> 接口寫成 </a:t>
            </a:r>
            <a:r>
              <a:rPr lang="en-US" altLang="zh-TW" dirty="0"/>
              <a:t>(</a:t>
            </a:r>
            <a:r>
              <a:rPr lang="en-US" altLang="zh-TW" dirty="0" err="1"/>
              <a:t>r_drdy</a:t>
            </a:r>
            <a:r>
              <a:rPr lang="en-US" altLang="zh-TW" dirty="0"/>
              <a:t> | </a:t>
            </a:r>
            <a:r>
              <a:rPr lang="en-US" altLang="zh-TW" dirty="0" err="1"/>
              <a:t>var_EN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 err="1"/>
              <a:t>r_drdy</a:t>
            </a:r>
            <a:r>
              <a:rPr lang="zh-TW" altLang="en-US" dirty="0"/>
              <a:t>為</a:t>
            </a:r>
            <a:r>
              <a:rPr lang="en-US" altLang="zh-TW" dirty="0" err="1"/>
              <a:t>i_drdy</a:t>
            </a:r>
            <a:r>
              <a:rPr lang="zh-TW" altLang="en-US" dirty="0"/>
              <a:t>之打一拍並使用</a:t>
            </a:r>
            <a:r>
              <a:rPr lang="en-US" altLang="zh-TW" dirty="0"/>
              <a:t>FPGA</a:t>
            </a:r>
            <a:r>
              <a:rPr lang="zh-TW" altLang="en-US" dirty="0"/>
              <a:t> </a:t>
            </a:r>
            <a:r>
              <a:rPr lang="en-US" altLang="zh-TW" dirty="0"/>
              <a:t>clock</a:t>
            </a:r>
            <a:r>
              <a:rPr lang="zh-TW" altLang="en-US" dirty="0"/>
              <a:t>敲入，當</a:t>
            </a:r>
            <a:r>
              <a:rPr lang="en-US" altLang="zh-TW" dirty="0" err="1"/>
              <a:t>r_drdy</a:t>
            </a:r>
            <a:r>
              <a:rPr lang="zh-TW" altLang="en-US" dirty="0"/>
              <a:t>為</a:t>
            </a:r>
            <a:r>
              <a:rPr lang="en-US" altLang="zh-TW" dirty="0"/>
              <a:t>H</a:t>
            </a:r>
            <a:r>
              <a:rPr lang="zh-TW" altLang="en-US" dirty="0"/>
              <a:t>時啟動狀態機，</a:t>
            </a:r>
            <a:r>
              <a:rPr lang="en-US" altLang="zh-TW" dirty="0"/>
              <a:t>FPGA mode</a:t>
            </a:r>
            <a:r>
              <a:rPr lang="zh-TW" altLang="en-US" dirty="0"/>
              <a:t>之狀態機路徑需與</a:t>
            </a:r>
            <a:r>
              <a:rPr lang="en-US" altLang="zh-TW" dirty="0"/>
              <a:t>CPU</a:t>
            </a:r>
            <a:r>
              <a:rPr lang="zh-TW" altLang="en-US" dirty="0"/>
              <a:t> </a:t>
            </a:r>
            <a:r>
              <a:rPr lang="en-US" altLang="zh-TW" dirty="0"/>
              <a:t>mode</a:t>
            </a:r>
            <a:r>
              <a:rPr lang="zh-TW" altLang="en-US" dirty="0"/>
              <a:t>不同。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11/24 </a:t>
            </a:r>
            <a:r>
              <a:rPr lang="zh-TW" altLang="en-US" dirty="0"/>
              <a:t>新增</a:t>
            </a:r>
            <a:r>
              <a:rPr lang="en-US" altLang="zh-TW" dirty="0"/>
              <a:t>ctrl register</a:t>
            </a:r>
            <a:r>
              <a:rPr lang="zh-TW" altLang="en-US" dirty="0"/>
              <a:t>取代</a:t>
            </a:r>
            <a:r>
              <a:rPr lang="en-US" altLang="zh-TW" dirty="0"/>
              <a:t>EN</a:t>
            </a:r>
            <a:r>
              <a:rPr lang="zh-TW" altLang="en-US" dirty="0"/>
              <a:t>輸入，新增單獨一個</a:t>
            </a:r>
            <a:r>
              <a:rPr lang="en-US" altLang="zh-TW" dirty="0" err="1"/>
              <a:t>i_drdy</a:t>
            </a:r>
            <a:r>
              <a:rPr lang="zh-TW" altLang="en-US" dirty="0"/>
              <a:t>，在各模組裡面做</a:t>
            </a:r>
            <a:r>
              <a:rPr lang="en-US" altLang="zh-TW" dirty="0" err="1"/>
              <a:t>r_drdy</a:t>
            </a:r>
            <a:r>
              <a:rPr lang="en-US" altLang="zh-TW" dirty="0"/>
              <a:t> </a:t>
            </a:r>
            <a:r>
              <a:rPr lang="en-US" altLang="zh-TW"/>
              <a:t>| ctrl[x] (EN)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628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6CF61-5C90-39C0-51B9-30469D683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9068AEB-C9EC-DCC8-F669-E72764B1BA05}"/>
              </a:ext>
            </a:extLst>
          </p:cNvPr>
          <p:cNvSpPr txBox="1"/>
          <p:nvPr/>
        </p:nvSpPr>
        <p:spPr>
          <a:xfrm>
            <a:off x="240145" y="240145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12/2/2024: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11E51DD-C424-03CC-D7FA-6272C236EAA6}"/>
              </a:ext>
            </a:extLst>
          </p:cNvPr>
          <p:cNvSpPr txBox="1"/>
          <p:nvPr/>
        </p:nvSpPr>
        <p:spPr>
          <a:xfrm>
            <a:off x="323273" y="960582"/>
            <a:ext cx="297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OP_mode</a:t>
            </a:r>
            <a:r>
              <a:rPr lang="en-US" altLang="zh-TW" dirty="0"/>
              <a:t> = CPU read 1 byte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0524ED-6ED5-E0EC-5A36-5E92034C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4752"/>
            <a:ext cx="12192000" cy="42095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384EC8D-4352-D8C7-894B-7E301AC60CED}"/>
              </a:ext>
            </a:extLst>
          </p:cNvPr>
          <p:cNvSpPr/>
          <p:nvPr/>
        </p:nvSpPr>
        <p:spPr>
          <a:xfrm>
            <a:off x="2909455" y="4998719"/>
            <a:ext cx="481445" cy="4114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31C1A6-3C0D-D6AD-2570-247CEDC397C9}"/>
              </a:ext>
            </a:extLst>
          </p:cNvPr>
          <p:cNvSpPr/>
          <p:nvPr/>
        </p:nvSpPr>
        <p:spPr>
          <a:xfrm>
            <a:off x="10666615" y="4998719"/>
            <a:ext cx="481445" cy="4114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9A375B-679B-38F6-9394-97E84BC9F627}"/>
              </a:ext>
            </a:extLst>
          </p:cNvPr>
          <p:cNvSpPr txBox="1"/>
          <p:nvPr/>
        </p:nvSpPr>
        <p:spPr>
          <a:xfrm>
            <a:off x="3068055" y="4629387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start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472BF9-DE8D-22F9-7191-8264E07AA2C2}"/>
              </a:ext>
            </a:extLst>
          </p:cNvPr>
          <p:cNvSpPr txBox="1"/>
          <p:nvPr/>
        </p:nvSpPr>
        <p:spPr>
          <a:xfrm>
            <a:off x="10343770" y="4629387"/>
            <a:ext cx="62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stop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E0365E-1723-29A3-7B50-C95499886044}"/>
              </a:ext>
            </a:extLst>
          </p:cNvPr>
          <p:cNvSpPr/>
          <p:nvPr/>
        </p:nvSpPr>
        <p:spPr>
          <a:xfrm>
            <a:off x="10598617" y="5962785"/>
            <a:ext cx="481445" cy="4114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623B1BB-4DE5-502E-9E0D-EFBD0DD17EA9}"/>
              </a:ext>
            </a:extLst>
          </p:cNvPr>
          <p:cNvSpPr txBox="1"/>
          <p:nvPr/>
        </p:nvSpPr>
        <p:spPr>
          <a:xfrm>
            <a:off x="9972420" y="585399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finish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60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651E7-98D3-08C6-6318-73B3DA7C5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BB8496B-FA8E-F11F-43F4-FBF7C0BD6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4446"/>
            <a:ext cx="12192000" cy="347790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E55EE3E-16D9-FF93-0845-255CF9080029}"/>
              </a:ext>
            </a:extLst>
          </p:cNvPr>
          <p:cNvSpPr txBox="1"/>
          <p:nvPr/>
        </p:nvSpPr>
        <p:spPr>
          <a:xfrm>
            <a:off x="323273" y="960582"/>
            <a:ext cx="309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OP_mode</a:t>
            </a:r>
            <a:r>
              <a:rPr lang="en-US" altLang="zh-TW" dirty="0"/>
              <a:t> = CPU read 11 byte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14BF3D-ADFA-A3E6-2AE3-AB3AE41A6389}"/>
              </a:ext>
            </a:extLst>
          </p:cNvPr>
          <p:cNvSpPr/>
          <p:nvPr/>
        </p:nvSpPr>
        <p:spPr>
          <a:xfrm>
            <a:off x="11171272" y="5670873"/>
            <a:ext cx="481445" cy="4114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290852-C592-53B2-85D9-061A56C48902}"/>
              </a:ext>
            </a:extLst>
          </p:cNvPr>
          <p:cNvSpPr txBox="1"/>
          <p:nvPr/>
        </p:nvSpPr>
        <p:spPr>
          <a:xfrm>
            <a:off x="10443188" y="567087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finish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02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37CFDF1-1B30-B77B-01F5-73FB4965A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070"/>
            <a:ext cx="12192000" cy="121985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11F11F4-2351-99A1-B0D0-58DAAEC4FD70}"/>
              </a:ext>
            </a:extLst>
          </p:cNvPr>
          <p:cNvSpPr txBox="1"/>
          <p:nvPr/>
        </p:nvSpPr>
        <p:spPr>
          <a:xfrm>
            <a:off x="323273" y="960582"/>
            <a:ext cx="2973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OP_mode</a:t>
            </a:r>
            <a:r>
              <a:rPr lang="en-US" altLang="zh-TW" dirty="0"/>
              <a:t> = CPU read 1 byte</a:t>
            </a:r>
          </a:p>
          <a:p>
            <a:endParaRPr lang="en-US" altLang="zh-TW" dirty="0"/>
          </a:p>
          <a:p>
            <a:r>
              <a:rPr lang="en-US" altLang="zh-TW" dirty="0" err="1"/>
              <a:t>drdy</a:t>
            </a:r>
            <a:r>
              <a:rPr lang="en-US" altLang="zh-TW" dirty="0"/>
              <a:t> ~ 90 us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F9480D7-493E-046A-8994-F331150D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43" y="4394340"/>
            <a:ext cx="10421804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68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85375-BF5D-8A09-D3C7-22D279F9C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AAD8A54-17EE-2E83-D4ED-AF6EBCA12D77}"/>
              </a:ext>
            </a:extLst>
          </p:cNvPr>
          <p:cNvSpPr txBox="1"/>
          <p:nvPr/>
        </p:nvSpPr>
        <p:spPr>
          <a:xfrm>
            <a:off x="240145" y="240145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12/3/2024: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5EC9813-CCDD-5D86-94C9-A3256CF81CCC}"/>
              </a:ext>
            </a:extLst>
          </p:cNvPr>
          <p:cNvSpPr txBox="1"/>
          <p:nvPr/>
        </p:nvSpPr>
        <p:spPr>
          <a:xfrm>
            <a:off x="240145" y="720436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CPU1</a:t>
            </a:r>
            <a:r>
              <a:rPr lang="zh-TW" altLang="en-US" dirty="0"/>
              <a:t> </a:t>
            </a:r>
            <a:r>
              <a:rPr lang="en-US" altLang="zh-TW" dirty="0"/>
              <a:t>mode</a:t>
            </a:r>
            <a:r>
              <a:rPr lang="zh-TW" altLang="en-US" dirty="0"/>
              <a:t>讀溫度測試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916C2C-8CD5-9D83-062D-5BACD055F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75" y="1200727"/>
            <a:ext cx="9245600" cy="360515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5DCCD61-A814-825F-E1DD-4C99E3851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283" y="1596298"/>
            <a:ext cx="962159" cy="420111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CEB9DA9-5C07-4233-23D8-C03917943A7C}"/>
              </a:ext>
            </a:extLst>
          </p:cNvPr>
          <p:cNvSpPr txBox="1"/>
          <p:nvPr/>
        </p:nvSpPr>
        <p:spPr>
          <a:xfrm>
            <a:off x="240145" y="5067460"/>
            <a:ext cx="27924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hex(740) = 1856, T = 28.20</a:t>
            </a:r>
          </a:p>
          <a:p>
            <a:r>
              <a:rPr lang="en-US" altLang="zh-TW" dirty="0"/>
              <a:t> hex(741) = 1857, T = 28.09</a:t>
            </a:r>
          </a:p>
          <a:p>
            <a:r>
              <a:rPr lang="en-US" altLang="zh-TW" dirty="0"/>
              <a:t>hex(742) = 1858, T = 27.98</a:t>
            </a:r>
          </a:p>
          <a:p>
            <a:r>
              <a:rPr lang="en-US" altLang="zh-TW" dirty="0"/>
              <a:t>hex(73d) = 1853, T = 28.54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CECAF673-9B0A-1E8D-5661-8FC2D5294162}"/>
                  </a:ext>
                </a:extLst>
              </p14:cNvPr>
              <p14:cNvContentPartPr/>
              <p14:nvPr/>
            </p14:nvContentPartPr>
            <p14:xfrm>
              <a:off x="7268665" y="5283189"/>
              <a:ext cx="1629000" cy="97740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CECAF673-9B0A-1E8D-5661-8FC2D52941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1025" y="5265189"/>
                <a:ext cx="1664640" cy="101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群組 40">
            <a:extLst>
              <a:ext uri="{FF2B5EF4-FFF2-40B4-BE49-F238E27FC236}">
                <a16:creationId xmlns:a16="http://schemas.microsoft.com/office/drawing/2014/main" id="{1E0C35EA-AC4C-CFF4-1BF7-6C49EF71AC90}"/>
              </a:ext>
            </a:extLst>
          </p:cNvPr>
          <p:cNvGrpSpPr/>
          <p:nvPr/>
        </p:nvGrpSpPr>
        <p:grpSpPr>
          <a:xfrm>
            <a:off x="6955105" y="4932189"/>
            <a:ext cx="3031560" cy="1757880"/>
            <a:chOff x="6955105" y="4932189"/>
            <a:chExt cx="3031560" cy="175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BA014C7F-4A90-B40B-22A7-2C081FFD9A68}"/>
                    </a:ext>
                  </a:extLst>
                </p14:cNvPr>
                <p14:cNvContentPartPr/>
                <p14:nvPr/>
              </p14:nvContentPartPr>
              <p14:xfrm>
                <a:off x="7831345" y="5116869"/>
                <a:ext cx="20160" cy="157320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BA014C7F-4A90-B40B-22A7-2C081FFD9A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13345" y="5099229"/>
                  <a:ext cx="55800" cy="16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23680003-151B-5A7A-64B6-96DEE79FF7CE}"/>
                    </a:ext>
                  </a:extLst>
                </p14:cNvPr>
                <p14:cNvContentPartPr/>
                <p14:nvPr/>
              </p14:nvContentPartPr>
              <p14:xfrm>
                <a:off x="7753945" y="5107509"/>
                <a:ext cx="97200" cy="10296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23680003-151B-5A7A-64B6-96DEE79FF7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35945" y="5089509"/>
                  <a:ext cx="1328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8C2A9B30-40BC-833A-396B-D4F2AA16E27D}"/>
                    </a:ext>
                  </a:extLst>
                </p14:cNvPr>
                <p14:cNvContentPartPr/>
                <p14:nvPr/>
              </p14:nvContentPartPr>
              <p14:xfrm>
                <a:off x="7869145" y="5116869"/>
                <a:ext cx="57600" cy="11160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8C2A9B30-40BC-833A-396B-D4F2AA16E2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51505" y="5099229"/>
                  <a:ext cx="93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AA3FB953-9F78-0A7F-AAE4-CD5002321FE9}"/>
                    </a:ext>
                  </a:extLst>
                </p14:cNvPr>
                <p14:cNvContentPartPr/>
                <p14:nvPr/>
              </p14:nvContentPartPr>
              <p14:xfrm>
                <a:off x="8063185" y="4959909"/>
                <a:ext cx="88200" cy="183960"/>
              </p14:xfrm>
            </p:contentPart>
          </mc:Choice>
          <mc:Fallback xmlns=""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AA3FB953-9F78-0A7F-AAE4-CD5002321FE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45545" y="4941909"/>
                  <a:ext cx="123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48D3F58D-812C-10A3-A6EE-C1516FCAE119}"/>
                    </a:ext>
                  </a:extLst>
                </p14:cNvPr>
                <p14:cNvContentPartPr/>
                <p14:nvPr/>
              </p14:nvContentPartPr>
              <p14:xfrm>
                <a:off x="8165065" y="4941909"/>
                <a:ext cx="138960" cy="18612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48D3F58D-812C-10A3-A6EE-C1516FCAE1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47065" y="4924269"/>
                  <a:ext cx="1746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5D6D44A4-DC0A-57CC-E9B4-4593E3D53F1F}"/>
                    </a:ext>
                  </a:extLst>
                </p14:cNvPr>
                <p14:cNvContentPartPr/>
                <p14:nvPr/>
              </p14:nvContentPartPr>
              <p14:xfrm>
                <a:off x="8414185" y="4932189"/>
                <a:ext cx="10080" cy="205200"/>
              </p14:xfrm>
            </p:contentPart>
          </mc:Choice>
          <mc:Fallback xmlns=""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5D6D44A4-DC0A-57CC-E9B4-4593E3D53F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96185" y="4914549"/>
                  <a:ext cx="45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B860ED7C-59E6-08F6-3A7D-F2A2E6EEEB4D}"/>
                    </a:ext>
                  </a:extLst>
                </p14:cNvPr>
                <p14:cNvContentPartPr/>
                <p14:nvPr/>
              </p14:nvContentPartPr>
              <p14:xfrm>
                <a:off x="8423545" y="4932189"/>
                <a:ext cx="168840" cy="20520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B860ED7C-59E6-08F6-3A7D-F2A2E6EEEB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05905" y="4914549"/>
                  <a:ext cx="2044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3B3ED501-771E-E3CC-E0F2-1B50978C92EE}"/>
                    </a:ext>
                  </a:extLst>
                </p14:cNvPr>
                <p14:cNvContentPartPr/>
                <p14:nvPr/>
              </p14:nvContentPartPr>
              <p14:xfrm>
                <a:off x="6955105" y="6105069"/>
                <a:ext cx="2473560" cy="2844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3B3ED501-771E-E3CC-E0F2-1B50978C92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37105" y="6087429"/>
                  <a:ext cx="25092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949B1CA5-ED47-0DCA-4B84-A5AFB909CBFA}"/>
                    </a:ext>
                  </a:extLst>
                </p14:cNvPr>
                <p14:cNvContentPartPr/>
                <p14:nvPr/>
              </p14:nvContentPartPr>
              <p14:xfrm>
                <a:off x="9365305" y="6003549"/>
                <a:ext cx="100440" cy="24804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949B1CA5-ED47-0DCA-4B84-A5AFB909CB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47665" y="5985909"/>
                  <a:ext cx="1360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筆跡 21">
                  <a:extLst>
                    <a:ext uri="{FF2B5EF4-FFF2-40B4-BE49-F238E27FC236}">
                      <a16:creationId xmlns:a16="http://schemas.microsoft.com/office/drawing/2014/main" id="{325258C2-7913-0B73-12C3-0AB7758A4D83}"/>
                    </a:ext>
                  </a:extLst>
                </p14:cNvPr>
                <p14:cNvContentPartPr/>
                <p14:nvPr/>
              </p14:nvContentPartPr>
              <p14:xfrm>
                <a:off x="9670225" y="6040269"/>
                <a:ext cx="175680" cy="9720"/>
              </p14:xfrm>
            </p:contentPart>
          </mc:Choice>
          <mc:Fallback xmlns="">
            <p:pic>
              <p:nvPicPr>
                <p:cNvPr id="22" name="筆跡 21">
                  <a:extLst>
                    <a:ext uri="{FF2B5EF4-FFF2-40B4-BE49-F238E27FC236}">
                      <a16:creationId xmlns:a16="http://schemas.microsoft.com/office/drawing/2014/main" id="{325258C2-7913-0B73-12C3-0AB7758A4D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52225" y="6022269"/>
                  <a:ext cx="211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2545160F-6F98-C071-D920-6F36AF30F620}"/>
                    </a:ext>
                  </a:extLst>
                </p14:cNvPr>
                <p14:cNvContentPartPr/>
                <p14:nvPr/>
              </p14:nvContentPartPr>
              <p14:xfrm>
                <a:off x="9827185" y="6040629"/>
                <a:ext cx="360" cy="324360"/>
              </p14:xfrm>
            </p:contentPart>
          </mc:Choice>
          <mc:Fallback xmlns=""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2545160F-6F98-C071-D920-6F36AF30F6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09545" y="6022629"/>
                  <a:ext cx="36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05ED8558-76AD-3EB4-A701-8903231A6224}"/>
                    </a:ext>
                  </a:extLst>
                </p14:cNvPr>
                <p14:cNvContentPartPr/>
                <p14:nvPr/>
              </p14:nvContentPartPr>
              <p14:xfrm>
                <a:off x="9688585" y="6034509"/>
                <a:ext cx="298080" cy="1548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05ED8558-76AD-3EB4-A701-8903231A62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70945" y="6016509"/>
                  <a:ext cx="333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985E9F7F-05A3-5896-6F77-590944232AF8}"/>
                    </a:ext>
                  </a:extLst>
                </p14:cNvPr>
                <p14:cNvContentPartPr/>
                <p14:nvPr/>
              </p14:nvContentPartPr>
              <p14:xfrm>
                <a:off x="7830265" y="6108309"/>
                <a:ext cx="83520" cy="111240"/>
              </p14:xfrm>
            </p:contentPart>
          </mc:Choice>
          <mc:Fallback xmlns=""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985E9F7F-05A3-5896-6F77-590944232A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12625" y="6090309"/>
                  <a:ext cx="1191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62A01A52-A72C-A47D-AE78-9B39AAB1FEC4}"/>
                    </a:ext>
                  </a:extLst>
                </p14:cNvPr>
                <p14:cNvContentPartPr/>
                <p14:nvPr/>
              </p14:nvContentPartPr>
              <p14:xfrm>
                <a:off x="7989385" y="6281469"/>
                <a:ext cx="109800" cy="193320"/>
              </p14:xfrm>
            </p:contentPart>
          </mc:Choice>
          <mc:Fallback xmlns="">
            <p:pic>
              <p:nvPicPr>
                <p:cNvPr id="28" name="筆跡 27">
                  <a:extLst>
                    <a:ext uri="{FF2B5EF4-FFF2-40B4-BE49-F238E27FC236}">
                      <a16:creationId xmlns:a16="http://schemas.microsoft.com/office/drawing/2014/main" id="{62A01A52-A72C-A47D-AE78-9B39AAB1FE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71385" y="6263469"/>
                  <a:ext cx="1454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筆跡 28">
                  <a:extLst>
                    <a:ext uri="{FF2B5EF4-FFF2-40B4-BE49-F238E27FC236}">
                      <a16:creationId xmlns:a16="http://schemas.microsoft.com/office/drawing/2014/main" id="{E75730DB-355C-1B62-5336-0492C7F79D52}"/>
                    </a:ext>
                  </a:extLst>
                </p14:cNvPr>
                <p14:cNvContentPartPr/>
                <p14:nvPr/>
              </p14:nvContentPartPr>
              <p14:xfrm>
                <a:off x="8173705" y="6267789"/>
                <a:ext cx="104760" cy="252720"/>
              </p14:xfrm>
            </p:contentPart>
          </mc:Choice>
          <mc:Fallback xmlns="">
            <p:pic>
              <p:nvPicPr>
                <p:cNvPr id="29" name="筆跡 28">
                  <a:extLst>
                    <a:ext uri="{FF2B5EF4-FFF2-40B4-BE49-F238E27FC236}">
                      <a16:creationId xmlns:a16="http://schemas.microsoft.com/office/drawing/2014/main" id="{E75730DB-355C-1B62-5336-0492C7F79D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55705" y="6250149"/>
                  <a:ext cx="1404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筆跡 29">
                  <a:extLst>
                    <a:ext uri="{FF2B5EF4-FFF2-40B4-BE49-F238E27FC236}">
                      <a16:creationId xmlns:a16="http://schemas.microsoft.com/office/drawing/2014/main" id="{EC30FB94-A266-284E-6022-6A99A83B2D39}"/>
                    </a:ext>
                  </a:extLst>
                </p14:cNvPr>
                <p14:cNvContentPartPr/>
                <p14:nvPr/>
              </p14:nvContentPartPr>
              <p14:xfrm>
                <a:off x="8183425" y="6326829"/>
                <a:ext cx="165960" cy="360"/>
              </p14:xfrm>
            </p:contentPart>
          </mc:Choice>
          <mc:Fallback xmlns="">
            <p:pic>
              <p:nvPicPr>
                <p:cNvPr id="30" name="筆跡 29">
                  <a:extLst>
                    <a:ext uri="{FF2B5EF4-FFF2-40B4-BE49-F238E27FC236}">
                      <a16:creationId xmlns:a16="http://schemas.microsoft.com/office/drawing/2014/main" id="{EC30FB94-A266-284E-6022-6A99A83B2D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65425" y="6309189"/>
                  <a:ext cx="201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筆跡 33">
                  <a:extLst>
                    <a:ext uri="{FF2B5EF4-FFF2-40B4-BE49-F238E27FC236}">
                      <a16:creationId xmlns:a16="http://schemas.microsoft.com/office/drawing/2014/main" id="{5938FEE1-B7C4-4B9B-69C1-F16983D7E886}"/>
                    </a:ext>
                  </a:extLst>
                </p14:cNvPr>
                <p14:cNvContentPartPr/>
                <p14:nvPr/>
              </p14:nvContentPartPr>
              <p14:xfrm>
                <a:off x="7937545" y="5440149"/>
                <a:ext cx="162720" cy="148320"/>
              </p14:xfrm>
            </p:contentPart>
          </mc:Choice>
          <mc:Fallback xmlns="">
            <p:pic>
              <p:nvPicPr>
                <p:cNvPr id="34" name="筆跡 33">
                  <a:extLst>
                    <a:ext uri="{FF2B5EF4-FFF2-40B4-BE49-F238E27FC236}">
                      <a16:creationId xmlns:a16="http://schemas.microsoft.com/office/drawing/2014/main" id="{5938FEE1-B7C4-4B9B-69C1-F16983D7E88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19905" y="5422149"/>
                  <a:ext cx="198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8711C24A-7EDE-2B85-C4CC-ACB086824FD6}"/>
                    </a:ext>
                  </a:extLst>
                </p14:cNvPr>
                <p14:cNvContentPartPr/>
                <p14:nvPr/>
              </p14:nvContentPartPr>
              <p14:xfrm>
                <a:off x="7926385" y="5513949"/>
                <a:ext cx="150480" cy="135360"/>
              </p14:xfrm>
            </p:contentPart>
          </mc:Choice>
          <mc:Fallback xmlns="">
            <p:pic>
              <p:nvPicPr>
                <p:cNvPr id="35" name="筆跡 34">
                  <a:extLst>
                    <a:ext uri="{FF2B5EF4-FFF2-40B4-BE49-F238E27FC236}">
                      <a16:creationId xmlns:a16="http://schemas.microsoft.com/office/drawing/2014/main" id="{8711C24A-7EDE-2B85-C4CC-ACB086824FD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08745" y="5495949"/>
                  <a:ext cx="186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A32D6A7B-A716-D471-3DF9-8D70A93CCC78}"/>
                    </a:ext>
                  </a:extLst>
                </p14:cNvPr>
                <p14:cNvContentPartPr/>
                <p14:nvPr/>
              </p14:nvContentPartPr>
              <p14:xfrm>
                <a:off x="8229505" y="5412069"/>
                <a:ext cx="9720" cy="165240"/>
              </p14:xfrm>
            </p:contentPart>
          </mc:Choice>
          <mc:Fallback xmlns=""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A32D6A7B-A716-D471-3DF9-8D70A93CCC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11505" y="5394429"/>
                  <a:ext cx="45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筆跡 36">
                  <a:extLst>
                    <a:ext uri="{FF2B5EF4-FFF2-40B4-BE49-F238E27FC236}">
                      <a16:creationId xmlns:a16="http://schemas.microsoft.com/office/drawing/2014/main" id="{B9B0AC29-991C-8C31-C4C2-B0A3365B19D7}"/>
                    </a:ext>
                  </a:extLst>
                </p14:cNvPr>
                <p14:cNvContentPartPr/>
                <p14:nvPr/>
              </p14:nvContentPartPr>
              <p14:xfrm>
                <a:off x="8320225" y="5367069"/>
                <a:ext cx="157680" cy="220320"/>
              </p14:xfrm>
            </p:contentPart>
          </mc:Choice>
          <mc:Fallback xmlns="">
            <p:pic>
              <p:nvPicPr>
                <p:cNvPr id="37" name="筆跡 36">
                  <a:extLst>
                    <a:ext uri="{FF2B5EF4-FFF2-40B4-BE49-F238E27FC236}">
                      <a16:creationId xmlns:a16="http://schemas.microsoft.com/office/drawing/2014/main" id="{B9B0AC29-991C-8C31-C4C2-B0A3365B19D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02585" y="5349069"/>
                  <a:ext cx="193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4062DF4D-E0AB-84B5-D918-CDDCD41366E1}"/>
                    </a:ext>
                  </a:extLst>
                </p14:cNvPr>
                <p14:cNvContentPartPr/>
                <p14:nvPr/>
              </p14:nvContentPartPr>
              <p14:xfrm>
                <a:off x="8543785" y="5349429"/>
                <a:ext cx="194760" cy="259560"/>
              </p14:xfrm>
            </p:contentPart>
          </mc:Choice>
          <mc:Fallback xmlns=""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4062DF4D-E0AB-84B5-D918-CDDCD41366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25785" y="5331429"/>
                  <a:ext cx="2304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筆跡 38">
                  <a:extLst>
                    <a:ext uri="{FF2B5EF4-FFF2-40B4-BE49-F238E27FC236}">
                      <a16:creationId xmlns:a16="http://schemas.microsoft.com/office/drawing/2014/main" id="{809A3827-528F-6C0E-9817-D1351738109A}"/>
                    </a:ext>
                  </a:extLst>
                </p14:cNvPr>
                <p14:cNvContentPartPr/>
                <p14:nvPr/>
              </p14:nvContentPartPr>
              <p14:xfrm>
                <a:off x="8773825" y="5329269"/>
                <a:ext cx="102240" cy="261000"/>
              </p14:xfrm>
            </p:contentPart>
          </mc:Choice>
          <mc:Fallback xmlns="">
            <p:pic>
              <p:nvPicPr>
                <p:cNvPr id="39" name="筆跡 38">
                  <a:extLst>
                    <a:ext uri="{FF2B5EF4-FFF2-40B4-BE49-F238E27FC236}">
                      <a16:creationId xmlns:a16="http://schemas.microsoft.com/office/drawing/2014/main" id="{809A3827-528F-6C0E-9817-D1351738109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56185" y="5311269"/>
                  <a:ext cx="1378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筆跡 39">
                  <a:extLst>
                    <a:ext uri="{FF2B5EF4-FFF2-40B4-BE49-F238E27FC236}">
                      <a16:creationId xmlns:a16="http://schemas.microsoft.com/office/drawing/2014/main" id="{1EE57A6A-146C-8A81-B63A-A040EB77B06C}"/>
                    </a:ext>
                  </a:extLst>
                </p14:cNvPr>
                <p14:cNvContentPartPr/>
                <p14:nvPr/>
              </p14:nvContentPartPr>
              <p14:xfrm>
                <a:off x="8829985" y="5393709"/>
                <a:ext cx="146520" cy="360"/>
              </p14:xfrm>
            </p:contentPart>
          </mc:Choice>
          <mc:Fallback xmlns="">
            <p:pic>
              <p:nvPicPr>
                <p:cNvPr id="40" name="筆跡 39">
                  <a:extLst>
                    <a:ext uri="{FF2B5EF4-FFF2-40B4-BE49-F238E27FC236}">
                      <a16:creationId xmlns:a16="http://schemas.microsoft.com/office/drawing/2014/main" id="{1EE57A6A-146C-8A81-B63A-A040EB77B0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11985" y="5376069"/>
                  <a:ext cx="18216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588D1C8-8F22-B56D-135B-FC79A596CACE}"/>
              </a:ext>
            </a:extLst>
          </p:cNvPr>
          <p:cNvSpPr txBox="1"/>
          <p:nvPr/>
        </p:nvSpPr>
        <p:spPr>
          <a:xfrm>
            <a:off x="3944638" y="5034789"/>
            <a:ext cx="2356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LSB = 1885 + m*(T-25)</a:t>
            </a:r>
          </a:p>
          <a:p>
            <a:r>
              <a:rPr lang="en-US" altLang="zh-TW" dirty="0"/>
              <a:t>T = (LSB – 1885)/m+25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651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BF98276-DD1E-EA59-D563-5FD611F1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6356"/>
            <a:ext cx="12192000" cy="216528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1B16CBA-CFE1-52CD-C03F-D6D3650EE1BA}"/>
              </a:ext>
            </a:extLst>
          </p:cNvPr>
          <p:cNvSpPr/>
          <p:nvPr/>
        </p:nvSpPr>
        <p:spPr>
          <a:xfrm>
            <a:off x="5181600" y="3906982"/>
            <a:ext cx="720437" cy="406400"/>
          </a:xfrm>
          <a:prstGeom prst="rect">
            <a:avLst/>
          </a:prstGeom>
          <a:noFill/>
          <a:ln>
            <a:solidFill>
              <a:srgbClr val="00CC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227F746-F692-EAA8-6D1D-23DB421C698D}"/>
              </a:ext>
            </a:extLst>
          </p:cNvPr>
          <p:cNvSpPr txBox="1"/>
          <p:nvPr/>
        </p:nvSpPr>
        <p:spPr>
          <a:xfrm>
            <a:off x="4645891" y="4608945"/>
            <a:ext cx="2124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ACK</a:t>
            </a:r>
            <a:r>
              <a:rPr lang="zh-TW" altLang="en-US" sz="1100" dirty="0"/>
              <a:t> </a:t>
            </a:r>
            <a:r>
              <a:rPr lang="en-US" altLang="zh-TW" sz="1100" dirty="0"/>
              <a:t>or Read data</a:t>
            </a:r>
            <a:r>
              <a:rPr lang="zh-TW" altLang="en-US" sz="1100" dirty="0"/>
              <a:t>才會拉低變</a:t>
            </a:r>
            <a:r>
              <a:rPr lang="en-US" altLang="zh-TW" sz="1100" dirty="0"/>
              <a:t>Z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43804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AFB96-62C5-E445-8E87-07D8946A8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DDFED2B-3AFD-5E3B-B99D-0F1148759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5638"/>
            <a:ext cx="12192000" cy="222672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A122CCC-5867-ADA9-C167-C19D42E60966}"/>
              </a:ext>
            </a:extLst>
          </p:cNvPr>
          <p:cNvSpPr txBox="1"/>
          <p:nvPr/>
        </p:nvSpPr>
        <p:spPr>
          <a:xfrm>
            <a:off x="184727" y="3464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CPU1</a:t>
            </a:r>
            <a:r>
              <a:rPr lang="zh-TW" altLang="en-US" dirty="0"/>
              <a:t> </a:t>
            </a:r>
            <a:r>
              <a:rPr lang="en-US" altLang="zh-TW" dirty="0"/>
              <a:t>mode</a:t>
            </a:r>
            <a:r>
              <a:rPr lang="zh-TW" altLang="en-US" dirty="0"/>
              <a:t>讀溫度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22AE7B-FB94-5FB4-E059-B4744A8D3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727" y="537766"/>
            <a:ext cx="6801799" cy="153373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F1EE056-825A-41A8-1B52-5E93E4F225E8}"/>
              </a:ext>
            </a:extLst>
          </p:cNvPr>
          <p:cNvSpPr txBox="1"/>
          <p:nvPr/>
        </p:nvSpPr>
        <p:spPr>
          <a:xfrm>
            <a:off x="2567709" y="3980873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1D738BC-B2D5-957C-6B88-3A08255F48BC}"/>
              </a:ext>
            </a:extLst>
          </p:cNvPr>
          <p:cNvSpPr txBox="1"/>
          <p:nvPr/>
        </p:nvSpPr>
        <p:spPr>
          <a:xfrm>
            <a:off x="2567709" y="3545564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i_en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CDA6EE8-2B04-BC7F-CA6F-1393B12C5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88" y="4919681"/>
            <a:ext cx="8592749" cy="170521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C117ABA-A2B5-8F1B-1DA0-57520BE10B94}"/>
              </a:ext>
            </a:extLst>
          </p:cNvPr>
          <p:cNvSpPr txBox="1"/>
          <p:nvPr/>
        </p:nvSpPr>
        <p:spPr>
          <a:xfrm>
            <a:off x="8859137" y="5950902"/>
            <a:ext cx="211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ext sync</a:t>
            </a:r>
            <a:r>
              <a:rPr lang="zh-TW" altLang="en-US" dirty="0"/>
              <a:t>造成的</a:t>
            </a:r>
            <a:r>
              <a:rPr lang="en-US" altLang="zh-TW" dirty="0" err="1"/>
              <a:t>drdy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201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30C9C-6BB5-2FA0-53E2-7660CC3A6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896F194-8A3E-E154-9387-00027823D272}"/>
              </a:ext>
            </a:extLst>
          </p:cNvPr>
          <p:cNvSpPr txBox="1"/>
          <p:nvPr/>
        </p:nvSpPr>
        <p:spPr>
          <a:xfrm>
            <a:off x="184727" y="3464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CPU11</a:t>
            </a:r>
            <a:r>
              <a:rPr lang="zh-TW" altLang="en-US" dirty="0"/>
              <a:t> </a:t>
            </a:r>
            <a:r>
              <a:rPr lang="en-US" altLang="zh-TW" dirty="0"/>
              <a:t>mode: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7DE1E3B-4083-9000-6FB3-A91ED1951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5172"/>
            <a:ext cx="12192000" cy="3472828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FFBC88E-3F9F-5861-5358-4FBF565FC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232560"/>
              </p:ext>
            </p:extLst>
          </p:nvPr>
        </p:nvGraphicFramePr>
        <p:xfrm>
          <a:off x="415636" y="718645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58234847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5595324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648683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3740667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15945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4133234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4428511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261354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781168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3028982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82994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temp2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temp1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XDATA3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XDATA2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XDATA1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YDATA3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YDATA2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YDATA1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ZDATA3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ZDATA2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ZDATA1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067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29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27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3c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f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0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9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1833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629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5056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61440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6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30.74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0.0098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0.079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0.96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09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32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3f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90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a0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f2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0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1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1842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1017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26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-57344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8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29.75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0.0159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0.0004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-0.5896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57820"/>
                  </a:ext>
                </a:extLst>
              </a:tr>
            </a:tbl>
          </a:graphicData>
        </a:graphic>
      </p:graphicFrame>
      <p:pic>
        <p:nvPicPr>
          <p:cNvPr id="12" name="圖片 11">
            <a:extLst>
              <a:ext uri="{FF2B5EF4-FFF2-40B4-BE49-F238E27FC236}">
                <a16:creationId xmlns:a16="http://schemas.microsoft.com/office/drawing/2014/main" id="{5D8FCEB2-B574-880A-E649-C6AAB7E1B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917" y="454913"/>
            <a:ext cx="533474" cy="223868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BF0A19EE-5EFC-0515-312D-0E2140558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6790" y="599946"/>
            <a:ext cx="54300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13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6F56D-977E-FE33-2F5B-94D1EDD5C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A91BF18-A116-47F5-80FC-F484F6DE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655" y="671286"/>
            <a:ext cx="12192000" cy="27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20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BFEB6-870C-044B-93E4-77DD6C9C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F83716A-4642-F125-E233-F08F0CE6E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193"/>
            <a:ext cx="12192000" cy="320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03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F1FD2-164C-932A-7692-83F390CBF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76F8B8D-201A-1E63-401C-F3818F2ED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2137"/>
            <a:ext cx="12192000" cy="285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80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41B69DF-941F-7AC7-DA0D-C805C1FFD9C7}"/>
              </a:ext>
            </a:extLst>
          </p:cNvPr>
          <p:cNvSpPr txBox="1"/>
          <p:nvPr/>
        </p:nvSpPr>
        <p:spPr>
          <a:xfrm>
            <a:off x="240145" y="240145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12/4/2024: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E3E761-1C70-C315-B80F-2E2D7C12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" y="1132208"/>
            <a:ext cx="8364117" cy="161947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4D2CA9E-8954-947B-DA46-719C2909CF97}"/>
              </a:ext>
            </a:extLst>
          </p:cNvPr>
          <p:cNvSpPr/>
          <p:nvPr/>
        </p:nvSpPr>
        <p:spPr>
          <a:xfrm>
            <a:off x="554182" y="1736436"/>
            <a:ext cx="1450109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294F7E1-A0EF-BA0A-CB88-C709F69B6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5413"/>
            <a:ext cx="12192000" cy="35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61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9448D-8871-9529-604C-C53CC1266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B1C5A17-62F9-9574-9ABA-177EE0BF3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160"/>
            <a:ext cx="12192000" cy="12198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CA4B56F-3CAD-7300-5FA9-48A08FFC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3897"/>
            <a:ext cx="12192000" cy="163224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40D275C-3ECD-FEB2-A56C-0B2CFE60072B}"/>
              </a:ext>
            </a:extLst>
          </p:cNvPr>
          <p:cNvSpPr txBox="1"/>
          <p:nvPr/>
        </p:nvSpPr>
        <p:spPr>
          <a:xfrm>
            <a:off x="1006764" y="563418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讀溫度時間</a:t>
            </a:r>
            <a:r>
              <a:rPr lang="en-US" altLang="zh-TW" dirty="0"/>
              <a:t>~260us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195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70521-3192-BD27-6248-CDB012D7D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ED12FB0-88F9-138C-982E-98740012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2488"/>
            <a:ext cx="12192000" cy="316189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A478ED7-9F0C-C493-7AF5-BD0BFB82C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435"/>
            <a:ext cx="12192000" cy="13326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A58BA84-7FF3-8C1B-FD12-966D5CCA8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53248"/>
            <a:ext cx="12192000" cy="18310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89C5206-9255-2AB6-7FBC-98B3833DF3A1}"/>
              </a:ext>
            </a:extLst>
          </p:cNvPr>
          <p:cNvSpPr txBox="1"/>
          <p:nvPr/>
        </p:nvSpPr>
        <p:spPr>
          <a:xfrm>
            <a:off x="1089891" y="105947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讀全部時間</a:t>
            </a:r>
            <a:r>
              <a:rPr lang="en-US" altLang="zh-TW" dirty="0"/>
              <a:t>~350us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633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E4BD9-C256-4297-AE8F-F1B28058C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331DF57-6719-BF22-6E6C-FB7FE1EA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2719521"/>
            <a:ext cx="12192000" cy="25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21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8D29D-FEA8-8123-9D33-B1D817B98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D69ADF60-3D9C-0062-DE8D-2F9E8CF9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898"/>
            <a:ext cx="12192000" cy="298975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94C2AF2-074B-BCC7-FC7B-89D9D98DBDDA}"/>
              </a:ext>
            </a:extLst>
          </p:cNvPr>
          <p:cNvSpPr txBox="1"/>
          <p:nvPr/>
        </p:nvSpPr>
        <p:spPr>
          <a:xfrm>
            <a:off x="1089891" y="10594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讀</a:t>
            </a:r>
            <a:r>
              <a:rPr lang="en-US" altLang="zh-TW" dirty="0"/>
              <a:t>HW11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BCBC60-274D-3680-B050-E382891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6656"/>
            <a:ext cx="12192000" cy="121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373913A-402C-B844-E8ED-8F33C7F6B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113"/>
            <a:ext cx="12192000" cy="9378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C29705C-4D45-704A-8C7B-45D885159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7882"/>
            <a:ext cx="12192000" cy="25829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FBA4DE7-0A5A-94C1-C98F-38975FC84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87992"/>
            <a:ext cx="12192000" cy="254389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574239C-C0F3-3581-7AFD-87169BC2CB06}"/>
              </a:ext>
            </a:extLst>
          </p:cNvPr>
          <p:cNvSpPr/>
          <p:nvPr/>
        </p:nvSpPr>
        <p:spPr>
          <a:xfrm>
            <a:off x="5591464" y="1588654"/>
            <a:ext cx="720437" cy="280725"/>
          </a:xfrm>
          <a:prstGeom prst="rect">
            <a:avLst/>
          </a:prstGeom>
          <a:noFill/>
          <a:ln>
            <a:solidFill>
              <a:srgbClr val="00CC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F674B51-F6F0-CC46-45E4-F294A2C9BF71}"/>
              </a:ext>
            </a:extLst>
          </p:cNvPr>
          <p:cNvSpPr txBox="1"/>
          <p:nvPr/>
        </p:nvSpPr>
        <p:spPr>
          <a:xfrm>
            <a:off x="5311154" y="1124046"/>
            <a:ext cx="1281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CC00"/>
                </a:solidFill>
              </a:rPr>
              <a:t>以</a:t>
            </a:r>
            <a:r>
              <a:rPr lang="en-US" altLang="zh-TW" sz="1200" dirty="0">
                <a:solidFill>
                  <a:srgbClr val="00CC00"/>
                </a:solidFill>
              </a:rPr>
              <a:t>ready</a:t>
            </a:r>
            <a:r>
              <a:rPr lang="zh-TW" altLang="en-US" sz="1200" dirty="0">
                <a:solidFill>
                  <a:srgbClr val="00CC00"/>
                </a:solidFill>
              </a:rPr>
              <a:t>做</a:t>
            </a:r>
            <a:r>
              <a:rPr lang="en-US" altLang="zh-TW" sz="1200" dirty="0">
                <a:solidFill>
                  <a:srgbClr val="00CC00"/>
                </a:solidFill>
              </a:rPr>
              <a:t>trigger</a:t>
            </a:r>
            <a:endParaRPr lang="zh-TW" altLang="en-US" sz="1200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94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4990E-5B47-18DC-6CC1-6861C2AE3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FBF4B50-AD43-FC32-3978-BD6EBCA1D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4" y="2226868"/>
            <a:ext cx="7335761" cy="161084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E0F7DA1-4284-05FD-F67C-8AE8951F6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44" y="3957483"/>
            <a:ext cx="6849431" cy="213389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AFA2BBC-AF09-EEEA-DBB2-41E36D64C773}"/>
              </a:ext>
            </a:extLst>
          </p:cNvPr>
          <p:cNvSpPr txBox="1"/>
          <p:nvPr/>
        </p:nvSpPr>
        <p:spPr>
          <a:xfrm>
            <a:off x="822036" y="858982"/>
            <a:ext cx="2956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SYNC</a:t>
            </a:r>
            <a:r>
              <a:rPr lang="zh-TW" altLang="en-US" dirty="0"/>
              <a:t> </a:t>
            </a:r>
            <a:r>
              <a:rPr lang="en-US" altLang="zh-TW" dirty="0"/>
              <a:t>to DRDY: 13.57 us</a:t>
            </a:r>
          </a:p>
          <a:p>
            <a:r>
              <a:rPr lang="en-US" altLang="zh-TW" dirty="0"/>
              <a:t>DRDY to SDA falling: 6.25 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2837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04D8DFD-4479-8A92-3963-507B521B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7649"/>
            <a:ext cx="12192000" cy="133528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AC43969-AA16-DBE6-5AE4-BECB8F29E1A8}"/>
              </a:ext>
            </a:extLst>
          </p:cNvPr>
          <p:cNvSpPr txBox="1"/>
          <p:nvPr/>
        </p:nvSpPr>
        <p:spPr>
          <a:xfrm>
            <a:off x="692727" y="775855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 Hz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F992807-97E1-492A-D942-7AD19508E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2" y="3052932"/>
            <a:ext cx="5620534" cy="205768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DA977DE-A9B3-06A0-6EBF-CC4C2BFC0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231" y="3200240"/>
            <a:ext cx="5287113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6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88A006A-762A-5746-FD83-34D6BBB6B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2165"/>
            <a:ext cx="12192000" cy="14018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CEB9D9-3D9B-FE38-0007-D8EE4478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28" y="3905684"/>
            <a:ext cx="5172797" cy="20576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D020351-BCBB-C421-25F8-FFEEFE20C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927" y="3677052"/>
            <a:ext cx="5515745" cy="228631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357DF59-85A7-82BB-BA35-5743A3B6513C}"/>
              </a:ext>
            </a:extLst>
          </p:cNvPr>
          <p:cNvSpPr txBox="1"/>
          <p:nvPr/>
        </p:nvSpPr>
        <p:spPr>
          <a:xfrm>
            <a:off x="692727" y="77585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1000 Hz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2381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A65CF-828E-4740-36EE-14EE648C6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0B10234-457C-FC24-F0D1-389C027C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650"/>
            <a:ext cx="12192000" cy="325469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B846F28-CE9B-8E81-503E-D499C5FE6545}"/>
              </a:ext>
            </a:extLst>
          </p:cNvPr>
          <p:cNvSpPr txBox="1"/>
          <p:nvPr/>
        </p:nvSpPr>
        <p:spPr>
          <a:xfrm>
            <a:off x="415636" y="729673"/>
            <a:ext cx="40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780</a:t>
            </a:r>
            <a:r>
              <a:rPr lang="zh-TW" altLang="en-US" dirty="0"/>
              <a:t> </a:t>
            </a:r>
            <a:r>
              <a:rPr lang="en-US" altLang="zh-TW" dirty="0" err="1"/>
              <a:t>clk</a:t>
            </a:r>
            <a:r>
              <a:rPr lang="en-US" altLang="zh-TW" dirty="0"/>
              <a:t> = 780 * 1.28us = 998.4 us ~ 1ms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8134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1554B-A737-30DB-5806-6D338C03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775011B-F39A-4CC0-2DF3-3EB99B727AD0}"/>
              </a:ext>
            </a:extLst>
          </p:cNvPr>
          <p:cNvSpPr txBox="1"/>
          <p:nvPr/>
        </p:nvSpPr>
        <p:spPr>
          <a:xfrm flipH="1">
            <a:off x="581428" y="425336"/>
            <a:ext cx="320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clk</a:t>
            </a:r>
            <a:r>
              <a:rPr lang="en-US" altLang="zh-TW" dirty="0"/>
              <a:t>: 390 K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E8F2A4-4267-C712-EA15-873910950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28" y="943877"/>
            <a:ext cx="8468907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78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079E4-31C3-48F8-9ED0-B7FF1F93B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33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5D33CD10-3F5D-1420-332F-BF6030CA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9981"/>
            <a:ext cx="12192000" cy="95803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734965-7F1C-6CC5-EF21-80BD3A3E6770}"/>
              </a:ext>
            </a:extLst>
          </p:cNvPr>
          <p:cNvSpPr txBox="1"/>
          <p:nvPr/>
        </p:nvSpPr>
        <p:spPr>
          <a:xfrm>
            <a:off x="480291" y="287299"/>
            <a:ext cx="409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測試</a:t>
            </a:r>
            <a:r>
              <a:rPr lang="en-US" altLang="zh-TW" dirty="0"/>
              <a:t>ready</a:t>
            </a:r>
            <a:r>
              <a:rPr lang="zh-TW" altLang="en-US" dirty="0"/>
              <a:t>起來</a:t>
            </a:r>
            <a:r>
              <a:rPr lang="en-US" altLang="zh-TW" dirty="0"/>
              <a:t>(</a:t>
            </a:r>
            <a:r>
              <a:rPr lang="zh-TW" altLang="en-US" dirty="0"/>
              <a:t>回到</a:t>
            </a:r>
            <a:r>
              <a:rPr lang="en-US" altLang="zh-TW" dirty="0"/>
              <a:t>IDLE)</a:t>
            </a:r>
            <a:r>
              <a:rPr lang="zh-TW" altLang="en-US" dirty="0"/>
              <a:t>後關掉</a:t>
            </a:r>
            <a:r>
              <a:rPr lang="en-US" altLang="zh-TW" dirty="0"/>
              <a:t>enable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D05655A-CF73-775A-A06E-7AC5DEB78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9967"/>
            <a:ext cx="12192000" cy="238679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9FB5B84-C594-346D-C178-525084879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1" y="1165042"/>
            <a:ext cx="6268325" cy="127652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E92F9A4-2567-F6C0-8FA8-0765DB016FE3}"/>
              </a:ext>
            </a:extLst>
          </p:cNvPr>
          <p:cNvSpPr/>
          <p:nvPr/>
        </p:nvSpPr>
        <p:spPr>
          <a:xfrm>
            <a:off x="5305136" y="5126182"/>
            <a:ext cx="3109191" cy="230910"/>
          </a:xfrm>
          <a:prstGeom prst="rect">
            <a:avLst/>
          </a:prstGeom>
          <a:noFill/>
          <a:ln>
            <a:solidFill>
              <a:srgbClr val="00CC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36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FEA61E7-A62C-64D2-D514-5E3DE28FB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4607"/>
            <a:ext cx="12192000" cy="322871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122710C-2B1B-C5B2-8ACA-7F16ED218D28}"/>
              </a:ext>
            </a:extLst>
          </p:cNvPr>
          <p:cNvSpPr txBox="1"/>
          <p:nvPr/>
        </p:nvSpPr>
        <p:spPr>
          <a:xfrm>
            <a:off x="480291" y="287299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修改</a:t>
            </a:r>
            <a:r>
              <a:rPr lang="en-US" altLang="zh-TW" dirty="0"/>
              <a:t>I2C</a:t>
            </a:r>
            <a:r>
              <a:rPr lang="zh-TW" altLang="en-US" dirty="0"/>
              <a:t>接口</a:t>
            </a:r>
            <a:r>
              <a:rPr lang="en-US" altLang="zh-TW" dirty="0"/>
              <a:t>PIO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27689F6-9069-BCDD-A72F-943C4AB78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33" y="471965"/>
            <a:ext cx="2495898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4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0EC4EB7-A264-1223-7971-EC7D7E64A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3420"/>
            <a:ext cx="12192000" cy="31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2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FE03E86-7189-3167-6489-362CB8F557FF}"/>
              </a:ext>
            </a:extLst>
          </p:cNvPr>
          <p:cNvSpPr txBox="1"/>
          <p:nvPr/>
        </p:nvSpPr>
        <p:spPr>
          <a:xfrm>
            <a:off x="480291" y="287299"/>
            <a:ext cx="199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Arduino </a:t>
            </a:r>
            <a:r>
              <a:rPr lang="zh-TW" altLang="en-US" dirty="0"/>
              <a:t>測試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3655A76-25FD-3792-4153-56AC6526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576" y="2268817"/>
            <a:ext cx="6487430" cy="109552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F0D3D30-4BBF-792A-0F9C-E6952C72C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6" y="3922625"/>
            <a:ext cx="12050807" cy="124794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210FBAB-DDC4-F4CC-208B-5858D0029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0597" y="980247"/>
            <a:ext cx="12192000" cy="10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9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44DD3-A95D-C43A-B12A-6C0955C9E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A3CD001-2655-DE83-C838-C0BAD476125B}"/>
              </a:ext>
            </a:extLst>
          </p:cNvPr>
          <p:cNvSpPr txBox="1"/>
          <p:nvPr/>
        </p:nvSpPr>
        <p:spPr>
          <a:xfrm>
            <a:off x="646545" y="1773382"/>
            <a:ext cx="316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Device address </a:t>
            </a:r>
            <a:r>
              <a:rPr lang="zh-TW" altLang="en-US" dirty="0"/>
              <a:t>輸入錯誤</a:t>
            </a:r>
            <a:r>
              <a:rPr lang="en-US" altLang="zh-TW" dirty="0"/>
              <a:t>case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71263F-413E-8389-0FDC-E31463E60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8759"/>
            <a:ext cx="12192000" cy="134048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CC1613D-B8D2-4680-578C-A5C76B72B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2031"/>
            <a:ext cx="12192000" cy="99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5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4967</TotalTime>
  <Words>878</Words>
  <Application>Microsoft Office PowerPoint</Application>
  <PresentationFormat>寬螢幕</PresentationFormat>
  <Paragraphs>165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2" baseType="lpstr">
      <vt:lpstr>Aptos</vt:lpstr>
      <vt:lpstr>Aptos Display</vt:lpstr>
      <vt:lpstr>Arial</vt:lpstr>
      <vt:lpstr>Consolas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鍾宏彬</dc:creator>
  <cp:lastModifiedBy>鍾宏彬</cp:lastModifiedBy>
  <cp:revision>80</cp:revision>
  <dcterms:created xsi:type="dcterms:W3CDTF">2024-11-11T05:23:01Z</dcterms:created>
  <dcterms:modified xsi:type="dcterms:W3CDTF">2024-12-05T11:26:40Z</dcterms:modified>
</cp:coreProperties>
</file>