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86" y="-3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9F01FF-E51F-023C-19E8-685C66D56A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EF89852-AAF4-4FF1-ECEC-F99E091873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8FC0339-15BA-7E83-4943-F055EDC75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C607A-293C-4BED-92E7-FB40D28362B4}" type="datetimeFigureOut">
              <a:rPr lang="zh-TW" altLang="en-US" smtClean="0"/>
              <a:t>2022/10/5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12DCB6D-EAF8-507C-1AC9-EE0A2960B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2338A21-8EEE-C1DB-D429-258A23112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540A7-8D95-4EC6-9042-E3A8DC1518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8029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464E0A-9FF1-268D-5E36-FF3DD4028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1BD8572-EA09-B89B-EBB3-FAB0646F8D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5D3C106-902C-1BE7-2F4A-E98144BEC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C607A-293C-4BED-92E7-FB40D28362B4}" type="datetimeFigureOut">
              <a:rPr lang="zh-TW" altLang="en-US" smtClean="0"/>
              <a:t>2022/10/5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2E88C5F-440E-9E2C-4F50-490D67DA2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2AA851A-E6F9-B477-B02B-FA72B619E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540A7-8D95-4EC6-9042-E3A8DC1518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7963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BC69455-5B24-E87B-57A6-CE567A2138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982A241-0152-FBBE-EA4D-7EED93BE32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AEA0CE1-ACE6-76C1-DBD7-653702220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C607A-293C-4BED-92E7-FB40D28362B4}" type="datetimeFigureOut">
              <a:rPr lang="zh-TW" altLang="en-US" smtClean="0"/>
              <a:t>2022/10/5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2349D53-489F-2C6E-8F84-5B48A56B5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8685EE1-4C5C-8A70-7391-752B84EE6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540A7-8D95-4EC6-9042-E3A8DC1518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2406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38BDE4-5142-E62C-7801-25419C5B2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453698-5ABC-BC0F-E40E-F53DDBEDA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D11EFDE-A59E-1A33-A8F8-75EBE1D02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C607A-293C-4BED-92E7-FB40D28362B4}" type="datetimeFigureOut">
              <a:rPr lang="zh-TW" altLang="en-US" smtClean="0"/>
              <a:t>2022/10/5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3F58F30-638E-D066-1753-2A14BE04F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6E3B9A6-8BCE-74AE-7FAE-F35988BDC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540A7-8D95-4EC6-9042-E3A8DC1518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8801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C4EAA1-0305-6E62-4FA9-393D75DD4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3362D92-CEF9-17E9-556E-1C2397178D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15CB986-2109-7ECA-4AAD-612749B1C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C607A-293C-4BED-92E7-FB40D28362B4}" type="datetimeFigureOut">
              <a:rPr lang="zh-TW" altLang="en-US" smtClean="0"/>
              <a:t>2022/10/5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70668FB-1F99-2771-D5EF-AF7F50089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BD07590-9C45-12BF-5141-C7355CFC5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540A7-8D95-4EC6-9042-E3A8DC1518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7385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96D9DD-0822-9ECF-3320-5252D42F0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D6750D-7DB9-B972-58A8-ACB9F07308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AD8932A-12F2-2499-F7A5-52F8F261D9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2638756-9C7C-B234-7A09-6BA5D1308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C607A-293C-4BED-92E7-FB40D28362B4}" type="datetimeFigureOut">
              <a:rPr lang="zh-TW" altLang="en-US" smtClean="0"/>
              <a:t>2022/10/5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8B21AF4-B738-53F1-5205-764055B65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C8A7AC0-2967-68F5-66DA-D324CC4C3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540A7-8D95-4EC6-9042-E3A8DC1518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4581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E14F48-8929-7852-E62F-EE15F3715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2144057-57D6-D196-0528-95FCFD4966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562EDF7-CC37-C2FC-DFF5-F09D2B2237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652DFA0-3450-1D44-F00E-CB4A34D672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C8257E4-3897-70BE-C9C3-8CC268B0EC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B31C0FD-EA1F-CE24-C07B-729206657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C607A-293C-4BED-92E7-FB40D28362B4}" type="datetimeFigureOut">
              <a:rPr lang="zh-TW" altLang="en-US" smtClean="0"/>
              <a:t>2022/10/5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9D00F69-B251-AB55-5680-C9EBF93CE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D0C7664-5919-DC39-0E9B-CCE1E8A79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540A7-8D95-4EC6-9042-E3A8DC1518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2924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5C9B29-1ED1-EAC3-DD59-8FDCB90DC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969CB2E-7DEF-F17D-2649-ECC3FB1B7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C607A-293C-4BED-92E7-FB40D28362B4}" type="datetimeFigureOut">
              <a:rPr lang="zh-TW" altLang="en-US" smtClean="0"/>
              <a:t>2022/10/5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BAC3535-750E-009A-20C9-9912E1054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6137039-19C2-6408-C8FE-1786ECBF7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540A7-8D95-4EC6-9042-E3A8DC1518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0491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5C2BBE7-B9F5-5AA8-C301-168E56AD5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C607A-293C-4BED-92E7-FB40D28362B4}" type="datetimeFigureOut">
              <a:rPr lang="zh-TW" altLang="en-US" smtClean="0"/>
              <a:t>2022/10/5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158299D-ACBD-B3CA-1337-16A9B4435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63EE258-D5DB-8D31-735F-CE0254E7C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540A7-8D95-4EC6-9042-E3A8DC1518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2889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570E6A-AA2F-8B8F-E274-C9830B2BB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4A20DA-EE66-C736-8CCC-4A80A9DC0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EB22231-1989-8D7B-EA83-DBC5286F00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001C616-961D-D1CC-91A9-6863508B7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C607A-293C-4BED-92E7-FB40D28362B4}" type="datetimeFigureOut">
              <a:rPr lang="zh-TW" altLang="en-US" smtClean="0"/>
              <a:t>2022/10/5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200A135-B294-C8CC-175F-EFE284916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05175CF-F721-BE1A-D9F1-AAC2C5D76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540A7-8D95-4EC6-9042-E3A8DC1518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0100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7FA030-237A-320F-96E6-EAE2D6F10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AFE2707-2B24-B112-920D-60E5E97986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3CD067C-4316-B6C8-F7E6-27FD4639CD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928C8DE-3CE5-4A74-DFCD-030455D0B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C607A-293C-4BED-92E7-FB40D28362B4}" type="datetimeFigureOut">
              <a:rPr lang="zh-TW" altLang="en-US" smtClean="0"/>
              <a:t>2022/10/5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9F1C442-88D7-A0D4-079F-64A3597A7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B2D1CFB-82C6-CA0A-AB65-51013557E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540A7-8D95-4EC6-9042-E3A8DC1518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8968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B74A631-ED6B-6039-56DC-188C46115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91218B3-793F-35D4-0939-17BF233AF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759DD0D-723E-5632-480B-0FF1FB332C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FC607A-293C-4BED-92E7-FB40D28362B4}" type="datetimeFigureOut">
              <a:rPr lang="zh-TW" altLang="en-US" smtClean="0"/>
              <a:t>2022/10/5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A03BF28-5B7C-B105-A1E1-1188FB1D67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DA8DAE4-4E0B-DB2D-34CA-9B0A079102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540A7-8D95-4EC6-9042-E3A8DC1518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9932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>
            <a:extLst>
              <a:ext uri="{FF2B5EF4-FFF2-40B4-BE49-F238E27FC236}">
                <a16:creationId xmlns:a16="http://schemas.microsoft.com/office/drawing/2014/main" id="{6600F87C-DF86-DD42-B868-4D6434CC6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5553"/>
            <a:ext cx="12192000" cy="4366893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A87412CB-DB0E-EF4F-0D7E-6B390DD3EBE5}"/>
              </a:ext>
            </a:extLst>
          </p:cNvPr>
          <p:cNvSpPr/>
          <p:nvPr/>
        </p:nvSpPr>
        <p:spPr>
          <a:xfrm>
            <a:off x="4542504" y="4354578"/>
            <a:ext cx="1927123" cy="106188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1AC4C7EC-287D-B295-0C64-347833C91B12}"/>
              </a:ext>
            </a:extLst>
          </p:cNvPr>
          <p:cNvSpPr txBox="1"/>
          <p:nvPr/>
        </p:nvSpPr>
        <p:spPr>
          <a:xfrm>
            <a:off x="4581832" y="3814916"/>
            <a:ext cx="1514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solidFill>
                  <a:schemeClr val="bg1"/>
                </a:solidFill>
              </a:rPr>
              <a:t>mod</a:t>
            </a:r>
            <a:r>
              <a:rPr lang="zh-TW" altLang="en-US" sz="1200" dirty="0">
                <a:solidFill>
                  <a:schemeClr val="bg1"/>
                </a:solidFill>
              </a:rPr>
              <a:t>變換時一拍後</a:t>
            </a:r>
            <a:r>
              <a:rPr lang="en-US" altLang="zh-TW" sz="1200" dirty="0">
                <a:solidFill>
                  <a:schemeClr val="bg1"/>
                </a:solidFill>
              </a:rPr>
              <a:t>step trig</a:t>
            </a:r>
            <a:r>
              <a:rPr lang="zh-TW" altLang="en-US" sz="1200" dirty="0">
                <a:solidFill>
                  <a:schemeClr val="bg1"/>
                </a:solidFill>
              </a:rPr>
              <a:t> 變化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5F69816-0F55-1283-F835-C2C3F6AB6CD0}"/>
              </a:ext>
            </a:extLst>
          </p:cNvPr>
          <p:cNvSpPr/>
          <p:nvPr/>
        </p:nvSpPr>
        <p:spPr>
          <a:xfrm>
            <a:off x="7395041" y="2546555"/>
            <a:ext cx="2083256" cy="126836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3EB4EEEC-F15E-5E19-A85E-F95D2C81B257}"/>
              </a:ext>
            </a:extLst>
          </p:cNvPr>
          <p:cNvSpPr txBox="1"/>
          <p:nvPr/>
        </p:nvSpPr>
        <p:spPr>
          <a:xfrm>
            <a:off x="8003459" y="3892913"/>
            <a:ext cx="15141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err="1">
                <a:solidFill>
                  <a:schemeClr val="bg1"/>
                </a:solidFill>
              </a:rPr>
              <a:t>gain_sel</a:t>
            </a:r>
            <a:r>
              <a:rPr lang="zh-TW" altLang="en-US" sz="1200" dirty="0">
                <a:solidFill>
                  <a:schemeClr val="bg1"/>
                </a:solidFill>
              </a:rPr>
              <a:t>變化時</a:t>
            </a:r>
            <a:r>
              <a:rPr lang="en-US" altLang="zh-TW" sz="1200" dirty="0">
                <a:solidFill>
                  <a:schemeClr val="bg1"/>
                </a:solidFill>
              </a:rPr>
              <a:t>change</a:t>
            </a:r>
            <a:r>
              <a:rPr lang="zh-TW" altLang="en-US" sz="1200" dirty="0">
                <a:solidFill>
                  <a:schemeClr val="bg1"/>
                </a:solidFill>
              </a:rPr>
              <a:t>立即反應，一拍後</a:t>
            </a:r>
            <a:r>
              <a:rPr lang="en-US" altLang="zh-TW" sz="1200" dirty="0" err="1">
                <a:solidFill>
                  <a:schemeClr val="bg1"/>
                </a:solidFill>
              </a:rPr>
              <a:t>step_pre</a:t>
            </a:r>
            <a:r>
              <a:rPr lang="zh-TW" altLang="en-US" sz="1200" dirty="0">
                <a:solidFill>
                  <a:schemeClr val="bg1"/>
                </a:solidFill>
              </a:rPr>
              <a:t>歸零，</a:t>
            </a:r>
            <a:r>
              <a:rPr lang="en-US" altLang="zh-TW" sz="1200" dirty="0" err="1">
                <a:solidFill>
                  <a:schemeClr val="bg1"/>
                </a:solidFill>
              </a:rPr>
              <a:t>step_init</a:t>
            </a:r>
            <a:r>
              <a:rPr lang="zh-TW" altLang="en-US" sz="1200" dirty="0">
                <a:solidFill>
                  <a:schemeClr val="bg1"/>
                </a:solidFill>
              </a:rPr>
              <a:t>紀錄舊的</a:t>
            </a:r>
            <a:r>
              <a:rPr lang="en-US" altLang="zh-TW" sz="1200" dirty="0">
                <a:solidFill>
                  <a:schemeClr val="bg1"/>
                </a:solidFill>
              </a:rPr>
              <a:t>step</a:t>
            </a:r>
            <a:r>
              <a:rPr lang="zh-TW" altLang="en-US" sz="1200" dirty="0">
                <a:solidFill>
                  <a:schemeClr val="bg1"/>
                </a:solidFill>
              </a:rPr>
              <a:t>值</a:t>
            </a:r>
          </a:p>
        </p:txBody>
      </p:sp>
    </p:spTree>
    <p:extLst>
      <p:ext uri="{BB962C8B-B14F-4D97-AF65-F5344CB8AC3E}">
        <p14:creationId xmlns:p14="http://schemas.microsoft.com/office/powerpoint/2010/main" val="458177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A8D7D088-D7B6-E477-C05C-DA4558503E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4238" y="1872505"/>
            <a:ext cx="11559691" cy="2561843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EA9ED1B0-443F-641F-723C-55C0950928F0}"/>
              </a:ext>
            </a:extLst>
          </p:cNvPr>
          <p:cNvSpPr txBox="1"/>
          <p:nvPr/>
        </p:nvSpPr>
        <p:spPr>
          <a:xfrm>
            <a:off x="1307690" y="1081548"/>
            <a:ext cx="1666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modulation gen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91B2B2B-FDD5-A90D-6266-5C7DD11C9B94}"/>
              </a:ext>
            </a:extLst>
          </p:cNvPr>
          <p:cNvSpPr txBox="1"/>
          <p:nvPr/>
        </p:nvSpPr>
        <p:spPr>
          <a:xfrm>
            <a:off x="4749915" y="3569110"/>
            <a:ext cx="1514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err="1">
                <a:solidFill>
                  <a:schemeClr val="bg1"/>
                </a:solidFill>
              </a:rPr>
              <a:t>o_status</a:t>
            </a:r>
            <a:r>
              <a:rPr lang="en-US" altLang="zh-TW" sz="1200" dirty="0">
                <a:solidFill>
                  <a:schemeClr val="bg1"/>
                </a:solidFill>
              </a:rPr>
              <a:t> </a:t>
            </a:r>
            <a:r>
              <a:rPr lang="zh-TW" altLang="en-US" sz="1200" dirty="0">
                <a:solidFill>
                  <a:schemeClr val="bg1"/>
                </a:solidFill>
              </a:rPr>
              <a:t>跟著 </a:t>
            </a:r>
            <a:r>
              <a:rPr lang="en-US" altLang="zh-TW" sz="1200" dirty="0" err="1">
                <a:solidFill>
                  <a:schemeClr val="bg1"/>
                </a:solidFill>
              </a:rPr>
              <a:t>mod_out</a:t>
            </a:r>
            <a:r>
              <a:rPr lang="zh-TW" altLang="en-US" sz="1200" dirty="0">
                <a:solidFill>
                  <a:schemeClr val="bg1"/>
                </a:solidFill>
              </a:rPr>
              <a:t>變化</a:t>
            </a:r>
          </a:p>
        </p:txBody>
      </p:sp>
    </p:spTree>
    <p:extLst>
      <p:ext uri="{BB962C8B-B14F-4D97-AF65-F5344CB8AC3E}">
        <p14:creationId xmlns:p14="http://schemas.microsoft.com/office/powerpoint/2010/main" val="1963059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3F92228D-3650-CE34-AA32-AB42936CF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1555"/>
            <a:ext cx="12192000" cy="5134889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0F42DD85-AE6D-0C52-C163-85A639BFEDA8}"/>
              </a:ext>
            </a:extLst>
          </p:cNvPr>
          <p:cNvSpPr txBox="1"/>
          <p:nvPr/>
        </p:nvSpPr>
        <p:spPr>
          <a:xfrm>
            <a:off x="4503175" y="4070555"/>
            <a:ext cx="1514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solidFill>
                  <a:schemeClr val="bg1"/>
                </a:solidFill>
              </a:rPr>
              <a:t>step</a:t>
            </a:r>
            <a:r>
              <a:rPr lang="zh-TW" altLang="en-US" sz="1200" dirty="0">
                <a:solidFill>
                  <a:schemeClr val="bg1"/>
                </a:solidFill>
              </a:rPr>
              <a:t>在</a:t>
            </a:r>
            <a:r>
              <a:rPr lang="en-US" altLang="zh-TW" sz="1200" dirty="0">
                <a:solidFill>
                  <a:schemeClr val="bg1"/>
                </a:solidFill>
              </a:rPr>
              <a:t>gain</a:t>
            </a:r>
            <a:r>
              <a:rPr lang="zh-TW" altLang="en-US" sz="1200" dirty="0">
                <a:solidFill>
                  <a:schemeClr val="bg1"/>
                </a:solidFill>
              </a:rPr>
              <a:t>變化時是連續的</a:t>
            </a:r>
          </a:p>
        </p:txBody>
      </p:sp>
    </p:spTree>
    <p:extLst>
      <p:ext uri="{BB962C8B-B14F-4D97-AF65-F5344CB8AC3E}">
        <p14:creationId xmlns:p14="http://schemas.microsoft.com/office/powerpoint/2010/main" val="3588555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1569D33F-DEB9-B567-FAD0-06AA74E61F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2356" y="1366683"/>
            <a:ext cx="11002692" cy="4672628"/>
          </a:xfrm>
        </p:spPr>
      </p:pic>
    </p:spTree>
    <p:extLst>
      <p:ext uri="{BB962C8B-B14F-4D97-AF65-F5344CB8AC3E}">
        <p14:creationId xmlns:p14="http://schemas.microsoft.com/office/powerpoint/2010/main" val="2066836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01BEBB0E-7052-0165-28EB-04D7F8E295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639" y="1042389"/>
            <a:ext cx="11900497" cy="3661691"/>
          </a:xfr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B1FEAEAA-5A53-993F-4EEC-DC8C51404E6E}"/>
              </a:ext>
            </a:extLst>
          </p:cNvPr>
          <p:cNvSpPr txBox="1"/>
          <p:nvPr/>
        </p:nvSpPr>
        <p:spPr>
          <a:xfrm>
            <a:off x="576170" y="339868"/>
            <a:ext cx="1447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err signal gen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2A93109-F498-18C6-8C40-151CDBE5DBBA}"/>
              </a:ext>
            </a:extLst>
          </p:cNvPr>
          <p:cNvSpPr/>
          <p:nvPr/>
        </p:nvSpPr>
        <p:spPr>
          <a:xfrm>
            <a:off x="6956521" y="2832611"/>
            <a:ext cx="1090200" cy="89814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B41E79C-23A9-2BD2-F35F-6CEA77833575}"/>
              </a:ext>
            </a:extLst>
          </p:cNvPr>
          <p:cNvSpPr/>
          <p:nvPr/>
        </p:nvSpPr>
        <p:spPr>
          <a:xfrm>
            <a:off x="8163529" y="2832611"/>
            <a:ext cx="992663" cy="89814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9BD785F-D98C-7778-9380-ACD5E1AB7286}"/>
              </a:ext>
            </a:extLst>
          </p:cNvPr>
          <p:cNvSpPr txBox="1"/>
          <p:nvPr/>
        </p:nvSpPr>
        <p:spPr>
          <a:xfrm>
            <a:off x="6446520" y="5128260"/>
            <a:ext cx="2386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SYNC </a:t>
            </a:r>
            <a:r>
              <a:rPr lang="zh-TW" altLang="en-US" dirty="0"/>
              <a:t>同步於</a:t>
            </a:r>
            <a:r>
              <a:rPr lang="en-US" altLang="zh-TW" dirty="0"/>
              <a:t>err</a:t>
            </a:r>
            <a:r>
              <a:rPr lang="zh-TW" altLang="en-US" dirty="0"/>
              <a:t>產生時</a:t>
            </a:r>
          </a:p>
        </p:txBody>
      </p:sp>
    </p:spTree>
    <p:extLst>
      <p:ext uri="{BB962C8B-B14F-4D97-AF65-F5344CB8AC3E}">
        <p14:creationId xmlns:p14="http://schemas.microsoft.com/office/powerpoint/2010/main" val="1384626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1806</TotalTime>
  <Words>62</Words>
  <Application>Microsoft Office PowerPoint</Application>
  <PresentationFormat>寬螢幕</PresentationFormat>
  <Paragraphs>7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鍾宏彬</dc:creator>
  <cp:lastModifiedBy>鍾宏彬</cp:lastModifiedBy>
  <cp:revision>8</cp:revision>
  <dcterms:created xsi:type="dcterms:W3CDTF">2022-10-05T08:42:33Z</dcterms:created>
  <dcterms:modified xsi:type="dcterms:W3CDTF">2022-10-06T14:49:00Z</dcterms:modified>
</cp:coreProperties>
</file>