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4" r:id="rId5"/>
    <p:sldId id="256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0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33735-39F6-E3AF-E5EB-66A9ED14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AD3404-00F2-AAF6-6FAF-38209B24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AA78D-ED4B-A5A1-927E-763A824D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27133-ED00-A85E-CB20-D5886D7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AAEB57-2C3A-E853-60CB-B147767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A4D6-0E37-93EC-6004-A32B2EF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5E200-B640-1EB7-5C04-1ADE1D5B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93BF7-D0FB-E6BD-F2AB-CAF0324D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50F72-6E71-14F8-23B5-7A388C6A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CE75C-E14A-95F5-C0FD-768898A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2569F3-6D2B-345D-18CF-D9F25D2A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4C6FD4-007A-3C02-75DA-552148FE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6C09C-CA56-63F2-15D8-7E3A7F66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63D3-95BA-9690-3DE2-1D89EE9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D0A47-2516-69D4-1EE3-517BD02E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C4FA-E9BE-8F23-1B8C-52F7101F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8E81F-3056-1698-9E3E-90FC23D0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D17A2-E636-5DCD-452B-EFF914AA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172C7-5921-3EF6-16E7-27BF3F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B1463-AE98-94E4-8BCD-2578468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B0264-A9E7-0593-18EC-5E2EC282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2FA99-5869-6864-665B-BEC40393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747AC-0F1C-7ACB-97DA-F2DEA5E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AAB6F-B460-A12E-1F5F-C146AA32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50DEB-273F-7581-A819-B8A55325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8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57D35-FB1D-013D-37F1-DA742215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3D850-D3B2-E2A0-9059-DD96BB78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F60186-0094-2E32-490E-24B69986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731F7-19C8-20A0-86AB-B479CA32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1F0A99-EED2-5985-C0D6-6D50E2C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3CCDFD-1281-EB60-F0E0-48B421CD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68C47-FF52-AC7D-2A4A-0DECBAEF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81C20-496E-A671-4177-F1B80DBF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7EDE17-0949-369C-C099-FE43F1E70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4289AE-C3EC-CE50-1AD1-9DCCE1A6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DD23C7-816A-607B-2C06-F8F48285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979468-4952-A46E-1310-7F52F647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624E12-BED5-7DD2-CC79-548B832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12C866-BD58-0E70-F425-7DAD8680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81A5-6293-EE2A-D643-5C4EF6B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F61DFA-A411-9D09-2ED0-8B518AB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11BF2F-61E8-8AB9-4644-E740D7F7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664411-39B7-69DB-CCE7-82773F14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1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49C00-0510-21F6-F099-BA2F208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CFFCC0-AB92-8ECB-7A1E-A4C859C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B23D42-CFBC-E514-B200-CB977E33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710C8-E45E-CB9D-37B9-3AEFF7C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D588F-0FFC-E3CE-DCE4-19B5496C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4C5143-3CD2-4897-4DF4-02C0D8A5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A0D764-3709-E709-151A-781DB5B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C4731A-9E16-0D8D-EF41-3AE96ED3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C4A65F-065F-B3EE-5CB6-5B6E6CA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0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A8F3-39D0-4A71-BD6A-6818C87A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495984-1AF6-6DEF-3AB2-D8338432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8B6F28-7389-41BF-4003-60E2EEBD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6AAB81-70F1-0005-9FF2-3C2C3BAE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217214-9888-389A-2BE3-5A73A98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AF290-45E5-2007-A8CD-F86C738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6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7039C2-C25A-453E-56EE-491E5F1C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242DD-56A0-390A-5346-646065FB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338FC-DF9A-B281-846C-DEF8F90C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1BA2C-5760-49A1-B02E-16886E01D598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A9887-3A00-A8D9-0E40-5496866F0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35504-0AAB-8BF5-3768-04B129EFC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4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151E-6D4E-5FF7-072D-FB489638E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F49619-0791-C9DF-8BCE-FB84A8BA3F2F}"/>
              </a:ext>
            </a:extLst>
          </p:cNvPr>
          <p:cNvSpPr txBox="1"/>
          <p:nvPr/>
        </p:nvSpPr>
        <p:spPr>
          <a:xfrm>
            <a:off x="337930" y="238539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Control byte</a:t>
            </a:r>
            <a:endParaRPr lang="zh-TW" altLang="en-US" u="sng" dirty="0"/>
          </a:p>
        </p:txBody>
      </p:sp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26D4A62-66C6-D2B3-5287-CE1F7E29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548" y="607871"/>
            <a:ext cx="4353338" cy="31683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6974103-B9CA-EF55-4272-90890D58B2F4}"/>
              </a:ext>
            </a:extLst>
          </p:cNvPr>
          <p:cNvSpPr txBox="1"/>
          <p:nvPr/>
        </p:nvSpPr>
        <p:spPr>
          <a:xfrm>
            <a:off x="447261" y="1133061"/>
            <a:ext cx="315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Dev </a:t>
            </a:r>
            <a:r>
              <a:rPr lang="en-US" altLang="zh-TW" dirty="0" err="1"/>
              <a:t>addr</a:t>
            </a:r>
            <a:r>
              <a:rPr lang="en-US" altLang="zh-TW" dirty="0"/>
              <a:t> = 0x57= b0101_0111</a:t>
            </a:r>
            <a:endParaRPr lang="zh-TW" altLang="en-US" dirty="0"/>
          </a:p>
        </p:txBody>
      </p:sp>
      <p:pic>
        <p:nvPicPr>
          <p:cNvPr id="5" name="圖片 4" descr="一張含有 文字, 行, 螢幕擷取畫面, 圖表 的圖片&#10;&#10;自動產生的描述">
            <a:extLst>
              <a:ext uri="{FF2B5EF4-FFF2-40B4-BE49-F238E27FC236}">
                <a16:creationId xmlns:a16="http://schemas.microsoft.com/office/drawing/2014/main" id="{4AFCED33-74F3-E672-C0B3-D5C6E748B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" y="4051963"/>
            <a:ext cx="8732938" cy="237865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51BA3E-CBDC-5D17-C92E-5A7064467567}"/>
              </a:ext>
            </a:extLst>
          </p:cNvPr>
          <p:cNvSpPr txBox="1"/>
          <p:nvPr/>
        </p:nvSpPr>
        <p:spPr>
          <a:xfrm>
            <a:off x="381826" y="3244334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Register </a:t>
            </a:r>
            <a:r>
              <a:rPr lang="zh-TW" altLang="en-US" dirty="0"/>
              <a:t>的 </a:t>
            </a:r>
            <a:r>
              <a:rPr lang="en-US" altLang="zh-TW" dirty="0"/>
              <a:t>address</a:t>
            </a:r>
            <a:r>
              <a:rPr lang="zh-TW" altLang="en-US" dirty="0"/>
              <a:t> 為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399476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EBA89-2012-3422-7AF4-691EB9481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79595B0-837B-ADE7-1F9A-83D765D1655D}"/>
              </a:ext>
            </a:extLst>
          </p:cNvPr>
          <p:cNvSpPr txBox="1"/>
          <p:nvPr/>
        </p:nvSpPr>
        <p:spPr>
          <a:xfrm>
            <a:off x="337930" y="238539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Page write</a:t>
            </a:r>
            <a:endParaRPr lang="zh-TW" altLang="en-US" u="sng" dirty="0"/>
          </a:p>
        </p:txBody>
      </p:sp>
      <p:pic>
        <p:nvPicPr>
          <p:cNvPr id="3" name="圖片 2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F587EEC7-0578-B3B9-0110-CE307520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4" y="1998152"/>
            <a:ext cx="9294483" cy="25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E228-DF4D-3024-3BFD-FF9F89BB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6BFEBC7-D7C6-FD40-1B9E-B6BCFA8463EF}"/>
              </a:ext>
            </a:extLst>
          </p:cNvPr>
          <p:cNvSpPr txBox="1"/>
          <p:nvPr/>
        </p:nvSpPr>
        <p:spPr>
          <a:xfrm>
            <a:off x="337930" y="23853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Read:</a:t>
            </a:r>
            <a:endParaRPr lang="zh-TW" altLang="en-US" u="sng" dirty="0"/>
          </a:p>
        </p:txBody>
      </p:sp>
      <p:pic>
        <p:nvPicPr>
          <p:cNvPr id="3" name="圖片 2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610E34EB-C202-9ED2-C6D2-37CADE21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11" y="3751187"/>
            <a:ext cx="8334578" cy="2132778"/>
          </a:xfrm>
          <a:prstGeom prst="rect">
            <a:avLst/>
          </a:prstGeom>
        </p:spPr>
      </p:pic>
      <p:pic>
        <p:nvPicPr>
          <p:cNvPr id="4" name="圖片 3" descr="一張含有 文字, 行, 螢幕擷取畫面, 字型 的圖片&#10;&#10;自動產生的描述">
            <a:extLst>
              <a:ext uri="{FF2B5EF4-FFF2-40B4-BE49-F238E27FC236}">
                <a16:creationId xmlns:a16="http://schemas.microsoft.com/office/drawing/2014/main" id="{95992832-8111-AF74-89F4-E4E8F18C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11" y="1075814"/>
            <a:ext cx="8471062" cy="23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40433-D45A-4A7B-7DB4-B9D6CE28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C182890-3E60-3A31-E142-2BC7BBA4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436"/>
            <a:ext cx="12192000" cy="502512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D89E525-5330-0B03-8085-45E38765A9CA}"/>
              </a:ext>
            </a:extLst>
          </p:cNvPr>
          <p:cNvSpPr txBox="1"/>
          <p:nvPr/>
        </p:nvSpPr>
        <p:spPr>
          <a:xfrm>
            <a:off x="413276" y="283461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CPU_WREG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55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606C448-CA70-65E4-6B21-05347630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436"/>
            <a:ext cx="12192000" cy="50251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5EB18D3-D176-8E33-3530-554C69010CEF}"/>
              </a:ext>
            </a:extLst>
          </p:cNvPr>
          <p:cNvSpPr txBox="1"/>
          <p:nvPr/>
        </p:nvSpPr>
        <p:spPr>
          <a:xfrm>
            <a:off x="413276" y="283461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CPU_RREG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47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6B09-0FDE-3C5D-7681-F6B9DDD33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157ABF-04EE-5499-A4F4-BEB7B161C744}"/>
              </a:ext>
            </a:extLst>
          </p:cNvPr>
          <p:cNvGrpSpPr/>
          <p:nvPr/>
        </p:nvGrpSpPr>
        <p:grpSpPr>
          <a:xfrm>
            <a:off x="271742" y="167332"/>
            <a:ext cx="7458075" cy="2985016"/>
            <a:chOff x="3748367" y="329257"/>
            <a:chExt cx="7458075" cy="298501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7E65F73-ABA5-DB2C-4E27-E7E4B9A921CB}"/>
                </a:ext>
              </a:extLst>
            </p:cNvPr>
            <p:cNvSpPr txBox="1"/>
            <p:nvPr/>
          </p:nvSpPr>
          <p:spPr>
            <a:xfrm>
              <a:off x="3748368" y="329257"/>
              <a:ext cx="7114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ssign </a:t>
              </a: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 = (i2c_scl_enable == 0 ) ? 1 : i2c_clk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B68958F-C549-781D-C30E-BC1FBD460529}"/>
                </a:ext>
              </a:extLst>
            </p:cNvPr>
            <p:cNvSpPr txBox="1"/>
            <p:nvPr/>
          </p:nvSpPr>
          <p:spPr>
            <a:xfrm>
              <a:off x="3748368" y="919502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i2c_sda = (write_enable == 1) ? sda_out : 1'bz;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A0258A-3679-3178-B598-EF1696E1DCFA}"/>
                </a:ext>
              </a:extLst>
            </p:cNvPr>
            <p:cNvSpPr txBox="1"/>
            <p:nvPr/>
          </p:nvSpPr>
          <p:spPr>
            <a:xfrm>
              <a:off x="3748368" y="1462123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作用在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下降源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879103F-4ABC-654F-6BE3-6CB4D297947A}"/>
                </a:ext>
              </a:extLst>
            </p:cNvPr>
            <p:cNvSpPr txBox="1"/>
            <p:nvPr/>
          </p:nvSpPr>
          <p:spPr>
            <a:xfrm>
              <a:off x="3748368" y="2004744"/>
              <a:ext cx="6896100" cy="798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於不同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狀態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b="0" dirty="0">
                  <a:effectLst/>
                  <a:latin typeface="Consolas" panose="020B0609020204030204" pitchFamily="49" charset="0"/>
                </a:rPr>
                <a:t>0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IDLE, START, STOP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&lt;=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釋放至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pull high</a:t>
              </a: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dirty="0">
                  <a:latin typeface="Consolas" panose="020B0609020204030204" pitchFamily="49" charset="0"/>
                </a:rPr>
                <a:t>1 : </a:t>
              </a:r>
              <a:r>
                <a:rPr lang="zh-TW" altLang="en-US" dirty="0">
                  <a:latin typeface="Consolas" panose="020B0609020204030204" pitchFamily="49" charset="0"/>
                </a:rPr>
                <a:t>其餘</a:t>
              </a:r>
              <a:r>
                <a:rPr lang="en-US" altLang="zh-TW" dirty="0">
                  <a:latin typeface="Consolas" panose="020B0609020204030204" pitchFamily="49" charset="0"/>
                </a:rPr>
                <a:t>SM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4838ED-57E5-9AAE-88A5-F01123850F9C}"/>
                </a:ext>
              </a:extLst>
            </p:cNvPr>
            <p:cNvSpPr txBox="1"/>
            <p:nvPr/>
          </p:nvSpPr>
          <p:spPr>
            <a:xfrm>
              <a:off x="3748367" y="2944941"/>
              <a:ext cx="7458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sda_out </a:t>
              </a:r>
              <a:r>
                <a:rPr lang="zh-TW" altLang="en-US" dirty="0"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下降源時由各個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決定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內容版面配置區 12">
            <a:extLst>
              <a:ext uri="{FF2B5EF4-FFF2-40B4-BE49-F238E27FC236}">
                <a16:creationId xmlns:a16="http://schemas.microsoft.com/office/drawing/2014/main" id="{D7027002-8AB3-D7DC-5951-A4D4810E2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779399"/>
              </p:ext>
            </p:extLst>
          </p:nvPr>
        </p:nvGraphicFramePr>
        <p:xfrm>
          <a:off x="1200150" y="323850"/>
          <a:ext cx="74479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328">
                  <a:extLst>
                    <a:ext uri="{9D8B030D-6E8A-4147-A177-3AD203B41FA5}">
                      <a16:colId xmlns:a16="http://schemas.microsoft.com/office/drawing/2014/main" val="141584130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615154984"/>
                    </a:ext>
                  </a:extLst>
                </a:gridCol>
                <a:gridCol w="1372616">
                  <a:extLst>
                    <a:ext uri="{9D8B030D-6E8A-4147-A177-3AD203B41FA5}">
                      <a16:colId xmlns:a16="http://schemas.microsoft.com/office/drawing/2014/main" val="2092616607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993908073"/>
                    </a:ext>
                  </a:extLst>
                </a:gridCol>
                <a:gridCol w="1042162">
                  <a:extLst>
                    <a:ext uri="{9D8B030D-6E8A-4147-A177-3AD203B41FA5}">
                      <a16:colId xmlns:a16="http://schemas.microsoft.com/office/drawing/2014/main" val="8607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effectLst/>
                          <a:latin typeface="Consolas" panose="020B0609020204030204" pitchFamily="49" charset="0"/>
                        </a:rPr>
                        <a:t>write_enable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sda_out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i2c_scl_enable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0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6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1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2B63E-27AA-E156-3D75-66411B1D1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圖表, 文字, 行, 方案 的圖片&#10;&#10;自動產生的描述">
            <a:extLst>
              <a:ext uri="{FF2B5EF4-FFF2-40B4-BE49-F238E27FC236}">
                <a16:creationId xmlns:a16="http://schemas.microsoft.com/office/drawing/2014/main" id="{5D48F698-F308-0EB4-1D82-36DBBAF0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9" y="1443354"/>
            <a:ext cx="8496281" cy="28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C558-2A26-4DE2-8FD5-662E48156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0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200</Words>
  <Application>Microsoft Office PowerPoint</Application>
  <PresentationFormat>寬螢幕</PresentationFormat>
  <Paragraphs>56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13</cp:revision>
  <dcterms:created xsi:type="dcterms:W3CDTF">2025-05-17T02:41:34Z</dcterms:created>
  <dcterms:modified xsi:type="dcterms:W3CDTF">2025-05-17T14:37:32Z</dcterms:modified>
</cp:coreProperties>
</file>