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8099B-EA24-7BF7-A59F-C99038BC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3B12B9-EB05-53A0-67CF-549A972DC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001C8E-94AF-E99A-CE18-9FCEF4A9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C46777-74CC-ACC9-0206-00D74A89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B3F734-0A8E-C294-C1B6-89E8E843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112FDE-E41B-EB16-6F2C-5C574F83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C22EFBB-4CF3-450A-26FF-FA4BE17F2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3C127D-FE0F-B9BF-3D53-A16F37469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2BFCDC-FF1A-3D4E-F570-69B4B2A8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3C6ED6-FC84-6593-BB20-EDE4A4F1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14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A791A7-1A0A-2D77-FCC5-98BBFF1FA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403DD9-8B6E-39E1-9411-CE30BF218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1C7BF-F219-0212-C133-9D2D372C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F0A872-3E39-1113-74EF-F697D36C8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D46B25-678A-8AC3-79FA-CD36BAF4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6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20D58-0620-289C-D5D5-5F2B3D7E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C440D-E3DE-F300-DB0E-F6E9E12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5DA6C-1885-99B5-F5E0-A70C0304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B8AFC6-594A-FE66-B3A1-3BAF5A78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D6704E-8D81-644D-2802-F9A022E9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545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A184-E82F-25DC-6C28-3B3F2C177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B91BB-68E9-8CB8-896C-0E6CFE70B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1B86BB-1961-9D95-ADE4-CB3369C7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ABE2C4-C393-9E78-DE77-07E683F9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1B444-A0BF-CB2F-9F97-3CBA57AD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7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F5BDB-C20E-DF7B-F50A-6DFFC560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57A2D-6A81-8043-5068-C1B4A326E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6F2E47-AB90-B519-0E6F-542EFEB41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460081E-732E-3BE3-A6D6-E0A053DF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B6F9D0-8735-ABB3-7ECA-DA0B5D4D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0039B4-AEA4-AC71-9892-4B98E96D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7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B76001-9AC6-A96C-D13A-DB4605035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90F379-4D16-4F59-43AD-3EA0534B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85E428-4C56-1541-6680-DC392E46D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63C019-CD7C-741F-126C-64B94EA6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93FE7D-349C-904A-52A1-25CE82F9E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D92C1A-5983-C667-B733-6FF78B44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C09CF7A-990B-5137-1AB3-A3C87AD4C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B87810-6E61-06C1-8A41-9AC1BD3D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83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A2DC5-5CCB-44F9-5202-D11A2E5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1D25FC8-8B8D-36EB-2986-50D34710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5E21A8-B322-BAD8-8CA7-1852D955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9E01C2-65EC-307E-54E9-EC810D9B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4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1E5C9D6-F6A1-EA36-7BAF-8521BC76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6DA1D2-94C8-8187-D688-E302946C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CA4CFA-6EEA-B2E0-50E3-6D0CF4EC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03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1A230-2980-217A-49CB-2DE1A159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6931CB-EA3D-2BE5-E4C3-09C5ACC4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F80D44-30BC-4E1C-F1D4-636C589B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6124C6-41BD-6643-E94F-6B2CDA7A8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97D4C0-8F34-3988-B9BE-5BBD04DC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8B6CBA-CB96-7FB1-7C8B-3CDC9FB3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3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A6CC73-5BD2-3AC1-C584-FBEE67C5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F6F003-D682-8B95-FE3A-36EB48067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F1BAE60-5723-21A5-0EDC-0BB4CA4B6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34C4-C231-5B23-B348-864859A4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F8E03-7DB6-FCDA-6A89-43B4D568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8FBB5F-806C-E67B-B5E5-5530EC2C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22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497278F-9EFC-1038-5528-5449DC30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2FF983-3513-E788-2F4F-AFF555EAF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A8F76-5CF4-4702-7022-C3F01C299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D63D4-B2EB-4719-B2D5-00BE9D5F8C18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CF3FFA-18AE-9F3F-5483-F91CCD9C4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C94D50-61D0-56F0-B20F-D6C9D29B4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5EA32-75D0-47F6-BBAE-24B9F630FA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883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E3AE155-F005-1F72-04B6-B3325701E543}"/>
              </a:ext>
            </a:extLst>
          </p:cNvPr>
          <p:cNvSpPr txBox="1"/>
          <p:nvPr/>
        </p:nvSpPr>
        <p:spPr>
          <a:xfrm>
            <a:off x="544946" y="1006764"/>
            <a:ext cx="281709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外部程式下指令</a:t>
            </a:r>
            <a:r>
              <a:rPr lang="en-US" altLang="zh-TW" dirty="0"/>
              <a:t>(Serial port utility, python)</a:t>
            </a:r>
            <a:r>
              <a:rPr lang="zh-TW" altLang="en-US" dirty="0"/>
              <a:t>改變各軸參數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4C8F7F8-CF7A-7D01-B4B6-3F81DBAD79D1}"/>
              </a:ext>
            </a:extLst>
          </p:cNvPr>
          <p:cNvSpPr txBox="1"/>
          <p:nvPr/>
        </p:nvSpPr>
        <p:spPr>
          <a:xfrm>
            <a:off x="4244109" y="1283763"/>
            <a:ext cx="13531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Nios2</a:t>
            </a:r>
            <a:r>
              <a:rPr lang="zh-TW" altLang="en-US" dirty="0"/>
              <a:t>接收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2631946-C44B-895D-984A-E8B2F6C9C5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62037" y="1468429"/>
            <a:ext cx="882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A49A44D-71B1-4FEA-A7C7-1780F7D28C94}"/>
              </a:ext>
            </a:extLst>
          </p:cNvPr>
          <p:cNvSpPr txBox="1"/>
          <p:nvPr/>
        </p:nvSpPr>
        <p:spPr>
          <a:xfrm>
            <a:off x="6599379" y="2166234"/>
            <a:ext cx="16348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根據 </a:t>
            </a:r>
            <a:r>
              <a:rPr lang="en-US" altLang="zh-TW" dirty="0"/>
              <a:t>register map </a:t>
            </a:r>
            <a:r>
              <a:rPr lang="zh-TW" altLang="en-US" dirty="0"/>
              <a:t>改變 </a:t>
            </a:r>
            <a:r>
              <a:rPr lang="en-US" altLang="zh-TW" dirty="0"/>
              <a:t>register</a:t>
            </a:r>
            <a:r>
              <a:rPr lang="zh-TW" altLang="en-US" dirty="0"/>
              <a:t> 數值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668528-1155-FFE4-4B4D-1E77FF5D1EDB}"/>
              </a:ext>
            </a:extLst>
          </p:cNvPr>
          <p:cNvSpPr txBox="1"/>
          <p:nvPr/>
        </p:nvSpPr>
        <p:spPr>
          <a:xfrm>
            <a:off x="6599379" y="3768436"/>
            <a:ext cx="16348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register </a:t>
            </a:r>
            <a:r>
              <a:rPr lang="zh-TW" altLang="en-US" dirty="0"/>
              <a:t>接到對應 </a:t>
            </a:r>
            <a:r>
              <a:rPr lang="en-US" altLang="zh-TW" dirty="0"/>
              <a:t>FOG IP</a:t>
            </a:r>
            <a:r>
              <a:rPr lang="zh-TW" altLang="en-US" dirty="0"/>
              <a:t> 做硬體參數改變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8A2F559-3C53-54F0-8C4A-D4C40ABCB244}"/>
              </a:ext>
            </a:extLst>
          </p:cNvPr>
          <p:cNvCxnSpPr>
            <a:stCxn id="11" idx="1"/>
            <a:endCxn id="5" idx="2"/>
          </p:cNvCxnSpPr>
          <p:nvPr/>
        </p:nvCxnSpPr>
        <p:spPr>
          <a:xfrm rot="10800000">
            <a:off x="4920673" y="1653095"/>
            <a:ext cx="1678706" cy="27155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2AF493-A61D-7398-6143-02A0AFF8E17C}"/>
              </a:ext>
            </a:extLst>
          </p:cNvPr>
          <p:cNvSpPr txBox="1"/>
          <p:nvPr/>
        </p:nvSpPr>
        <p:spPr>
          <a:xfrm>
            <a:off x="8986979" y="1145263"/>
            <a:ext cx="163483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乘上各軸</a:t>
            </a:r>
            <a:r>
              <a:rPr lang="en-US" altLang="zh-TW" dirty="0"/>
              <a:t>SF</a:t>
            </a:r>
            <a:r>
              <a:rPr lang="zh-TW" altLang="en-US" dirty="0"/>
              <a:t>後輸出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B6B5B10-6431-B4AB-A516-F0C792FD79EC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5597236" y="1468429"/>
            <a:ext cx="3389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9F498A47-8703-5C8D-BC99-A22DDB0F9974}"/>
              </a:ext>
            </a:extLst>
          </p:cNvPr>
          <p:cNvCxnSpPr>
            <a:stCxn id="5" idx="3"/>
            <a:endCxn id="10" idx="0"/>
          </p:cNvCxnSpPr>
          <p:nvPr/>
        </p:nvCxnSpPr>
        <p:spPr>
          <a:xfrm>
            <a:off x="5597236" y="1468429"/>
            <a:ext cx="1819562" cy="6978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469D1610-B70B-87D8-B2A4-B314465F97A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16798" y="3089564"/>
            <a:ext cx="0" cy="67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A3AEC-DB60-ED0B-E9D9-784EF8AEDFA2}"/>
              </a:ext>
            </a:extLst>
          </p:cNvPr>
          <p:cNvSpPr txBox="1"/>
          <p:nvPr/>
        </p:nvSpPr>
        <p:spPr>
          <a:xfrm>
            <a:off x="1109805" y="2308632"/>
            <a:ext cx="2315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從接收之</a:t>
            </a:r>
            <a:r>
              <a:rPr lang="en-US" altLang="zh-TW" dirty="0"/>
              <a:t>cmd</a:t>
            </a:r>
            <a:r>
              <a:rPr lang="zh-TW" altLang="en-US" dirty="0"/>
              <a:t>可確認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x</a:t>
            </a:r>
            <a:r>
              <a:rPr lang="zh-TW" altLang="en-US" dirty="0"/>
              <a:t>軸之</a:t>
            </a:r>
            <a:r>
              <a:rPr lang="en-US" altLang="zh-TW" dirty="0"/>
              <a:t>ch</a:t>
            </a:r>
            <a:r>
              <a:rPr lang="zh-TW" altLang="en-US" dirty="0"/>
              <a:t>為都是</a:t>
            </a:r>
            <a:r>
              <a:rPr lang="en-US" altLang="zh-TW" dirty="0"/>
              <a:t>1</a:t>
            </a:r>
          </a:p>
          <a:p>
            <a:r>
              <a:rPr lang="en-US" altLang="zh-TW" dirty="0"/>
              <a:t>y</a:t>
            </a:r>
            <a:r>
              <a:rPr lang="zh-TW" altLang="en-US" dirty="0"/>
              <a:t>軸之</a:t>
            </a:r>
            <a:r>
              <a:rPr lang="en-US" altLang="zh-TW" dirty="0"/>
              <a:t>ch</a:t>
            </a:r>
            <a:r>
              <a:rPr lang="zh-TW" altLang="en-US" dirty="0"/>
              <a:t>為都是</a:t>
            </a:r>
            <a:r>
              <a:rPr lang="en-US" altLang="zh-TW" dirty="0"/>
              <a:t>2</a:t>
            </a:r>
            <a:endParaRPr lang="zh-TW" altLang="en-US" dirty="0"/>
          </a:p>
          <a:p>
            <a:r>
              <a:rPr lang="en-US" altLang="zh-TW" dirty="0"/>
              <a:t>z</a:t>
            </a:r>
            <a:r>
              <a:rPr lang="zh-TW" altLang="en-US" dirty="0"/>
              <a:t>軸之</a:t>
            </a:r>
            <a:r>
              <a:rPr lang="en-US" altLang="zh-TW" dirty="0"/>
              <a:t>ch</a:t>
            </a:r>
            <a:r>
              <a:rPr lang="zh-TW" altLang="en-US" dirty="0"/>
              <a:t>為都是</a:t>
            </a:r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0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7E09-A0EA-A797-4B94-D11A2094D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86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70</Words>
  <Application>Microsoft Office PowerPoint</Application>
  <PresentationFormat>寬螢幕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鍾宏彬</cp:lastModifiedBy>
  <cp:revision>3</cp:revision>
  <dcterms:created xsi:type="dcterms:W3CDTF">2025-06-02T05:50:03Z</dcterms:created>
  <dcterms:modified xsi:type="dcterms:W3CDTF">2025-06-02T06:30:50Z</dcterms:modified>
</cp:coreProperties>
</file>