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020EA67-959A-D4BE-C547-BC0D4A3328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81EBCA0-C6DB-FD92-21E0-3486B5C3A6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6940E78-1F81-6A10-9A58-27BD43D3F1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B2E-3279-4AF2-95CF-8BBEC020EEBE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BF9777-8747-C4D0-E0EE-78034CADB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0CF18D-367C-2EE2-58ED-1D9EC9F0E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2592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2A70E2-C9DD-4D4F-90A5-2C808F6DA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78B1A808-5C03-E7EA-83BC-518390CA04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C7D73DB-E69F-66A0-94A8-197CB9EA3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B2E-3279-4AF2-95CF-8BBEC020EEBE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EB36BAB-96E9-56CA-2FA5-1DC53163A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28E9585-58B0-012A-084A-AA2686F6F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4267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05ABAA6D-5D96-8D46-CE46-E0C79FE13D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50897A9-7B39-11EA-24AA-F41A16FD8A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496A1546-80F7-AC9E-9C31-72B26C4F4C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B2E-3279-4AF2-95CF-8BBEC020EEBE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44BC4E2-EAD7-7734-9DCA-EDF89D1DFA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1A37259-6320-3D45-0AF6-E005F2E08A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4991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5F6A24-7AC8-714A-7E1F-6597F92762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1432F8F-04DC-05DE-306C-7298F50BE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457379F-065F-8AEC-B15E-E76295BFD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B2E-3279-4AF2-95CF-8BBEC020EEBE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2953EE-1DF1-FE60-738B-623F2A300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57FD20-98E2-061B-27C7-8D42F9F1B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97284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615067-E66F-DA7D-ADE8-33C381716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FD13EB0D-5877-933C-51B6-5F9C99A67E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CAD0A367-0987-A145-CF55-880F93371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B2E-3279-4AF2-95CF-8BBEC020EEBE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015A38D-C739-07DF-7BAF-4DB6361158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5AE6BAC-08DF-2FE6-B763-35D50DCBB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824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76AB63-8E83-24FD-FBF4-387297E3D2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6072D3-7CA7-469D-F37D-C18BDE9D8B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30CB6194-CEF8-F0DB-A914-95AD01713B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B1BE8EA-F98F-8B32-3BAF-1AFA43F77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B2E-3279-4AF2-95CF-8BBEC020EEBE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A93A7A6-AC3F-1027-734D-C907A93D77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F1BBFC8-4953-73BA-E82F-EF3E455A62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412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C0045E-8BC8-527B-7B71-74F7F9E39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BE707A3-4C6D-1958-D553-B5DDEBE153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F9719E94-67B1-1435-5D4E-C51E0A544C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A42EF1B3-8534-E18A-F8F4-83E2480921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94A3E800-DB94-2B63-A1F3-3B6441295B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26C7FA99-CCFD-8D50-AE36-B448B6F5B9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B2E-3279-4AF2-95CF-8BBEC020EEBE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166DF01-0802-EC23-5616-3E7B0D434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F8379738-67B9-B65F-033D-62D4842D4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8836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3A9326-5AF6-7D5B-6224-7A74D9D754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5D9351A8-296A-B5FD-650F-1D118B21A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B2E-3279-4AF2-95CF-8BBEC020EEBE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782D06-7CFA-7590-58B9-0B0A250CF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8702FB11-12C8-1B57-E86D-28974E201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8572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BBD2E3A4-EFF5-7BDE-2216-006386387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B2E-3279-4AF2-95CF-8BBEC020EEBE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B9EA934-92C0-ED5F-F86B-CDB7F17B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B49615EE-3F81-63BC-5927-53CC0B2BA1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4359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FBA3BB3-FCC3-0D42-4D83-CD2D3BE695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E7A359D-4AAF-2BBD-56C2-2B2B73F2E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F24CBDE0-DA70-6312-1C30-7937C0D5BC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AF142E1-A519-19A4-BB4A-B0F94CB5A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B2E-3279-4AF2-95CF-8BBEC020EEBE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B8F8ABB-9BC4-300E-7193-E975454D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6817B9A-3BBB-6B58-CA7E-7C4E37436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35726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E25B95-71D8-4F2C-2E73-4DDF92534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887B565B-559A-C56A-A1FE-1E50F86E3D2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951358A3-3BF5-FB38-1C5B-1A72292D0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131E556-D380-53DD-917E-6D92642C14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9E8B2E-3279-4AF2-95CF-8BBEC020EEBE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C6A2B63-1E9C-0C38-54A2-C11C2F849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27C2270-F3FF-D098-A758-698855041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6227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F8EDB4A7-8ACA-08C3-2DF2-84B4E6AD6B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26FDA02-2184-DDFF-BF23-74886E868C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3692187-6B06-28D1-8BB7-733D5600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9E8B2E-3279-4AF2-95CF-8BBEC020EEBE}" type="datetimeFigureOut">
              <a:rPr lang="zh-TW" altLang="en-US" smtClean="0"/>
              <a:t>2025/5/22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EBEC85D9-141F-058F-57AE-D7ABC3A9AF9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8C77D3E-4B33-E3F6-4A2D-E8742C36D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606B90-73AE-4F95-A8E8-50B01AE3270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36908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字方塊 3">
            <a:extLst>
              <a:ext uri="{FF2B5EF4-FFF2-40B4-BE49-F238E27FC236}">
                <a16:creationId xmlns:a16="http://schemas.microsoft.com/office/drawing/2014/main" id="{3FD86CD4-4926-768C-1C6C-2053A30D0547}"/>
              </a:ext>
            </a:extLst>
          </p:cNvPr>
          <p:cNvSpPr txBox="1"/>
          <p:nvPr/>
        </p:nvSpPr>
        <p:spPr>
          <a:xfrm>
            <a:off x="323273" y="129308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IRIS_V0</a:t>
            </a:r>
            <a:endParaRPr lang="zh-TW" altLang="en-US" u="sng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AB1D44B1-D847-540D-5AEE-98EE60BDA4C2}"/>
              </a:ext>
            </a:extLst>
          </p:cNvPr>
          <p:cNvSpPr txBox="1"/>
          <p:nvPr/>
        </p:nvSpPr>
        <p:spPr>
          <a:xfrm>
            <a:off x="609600" y="822037"/>
            <a:ext cx="48495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err="1"/>
              <a:t>uartInit</a:t>
            </a:r>
            <a:r>
              <a:rPr lang="en-US" altLang="zh-TW" dirty="0"/>
              <a:t>() </a:t>
            </a:r>
            <a:r>
              <a:rPr lang="zh-TW" altLang="en-US" dirty="0"/>
              <a:t>裡初始化</a:t>
            </a:r>
            <a:r>
              <a:rPr lang="en-US" altLang="zh-TW" dirty="0"/>
              <a:t>UART</a:t>
            </a:r>
            <a:r>
              <a:rPr lang="zh-TW" altLang="en-US" dirty="0"/>
              <a:t> </a:t>
            </a:r>
            <a:r>
              <a:rPr lang="en-US" altLang="zh-TW" dirty="0"/>
              <a:t>ISR</a:t>
            </a:r>
            <a:r>
              <a:rPr lang="zh-TW" altLang="en-US" dirty="0"/>
              <a:t> 配置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UART</a:t>
            </a:r>
            <a:r>
              <a:rPr lang="zh-TW" altLang="en-US" dirty="0"/>
              <a:t> </a:t>
            </a:r>
            <a:r>
              <a:rPr lang="en-US" altLang="zh-TW" dirty="0"/>
              <a:t>ISR</a:t>
            </a:r>
            <a:r>
              <a:rPr lang="zh-TW" altLang="en-US" dirty="0"/>
              <a:t> 發生時將輸入的資料放到</a:t>
            </a:r>
            <a:r>
              <a:rPr lang="en-US" altLang="zh-TW" dirty="0"/>
              <a:t>buffer</a:t>
            </a:r>
            <a:r>
              <a:rPr lang="zh-TW" altLang="en-US" dirty="0"/>
              <a:t>裡</a:t>
            </a: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 err="1"/>
              <a:t>get_uart_cmd</a:t>
            </a:r>
            <a:r>
              <a:rPr lang="en-US" altLang="zh-TW" dirty="0"/>
              <a:t>()</a:t>
            </a:r>
            <a:r>
              <a:rPr lang="zh-TW" altLang="en-US" dirty="0"/>
              <a:t>放在</a:t>
            </a:r>
            <a:r>
              <a:rPr lang="en-US" altLang="zh-TW" dirty="0"/>
              <a:t>while()</a:t>
            </a:r>
            <a:r>
              <a:rPr lang="zh-TW" altLang="en-US" dirty="0"/>
              <a:t>裡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102BB13F-89E5-E577-078F-E43F7DB51327}"/>
              </a:ext>
            </a:extLst>
          </p:cNvPr>
          <p:cNvSpPr txBox="1"/>
          <p:nvPr/>
        </p:nvSpPr>
        <p:spPr>
          <a:xfrm>
            <a:off x="323273" y="2941781"/>
            <a:ext cx="19494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MCU-GP-28-4-PD</a:t>
            </a:r>
            <a:endParaRPr lang="zh-TW" altLang="en-US" u="sng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6B127614-96FA-EACA-B0B1-2BAF2F092370}"/>
              </a:ext>
            </a:extLst>
          </p:cNvPr>
          <p:cNvSpPr txBox="1"/>
          <p:nvPr/>
        </p:nvSpPr>
        <p:spPr>
          <a:xfrm>
            <a:off x="688109" y="3584197"/>
            <a:ext cx="3552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/>
              <a:t>UART</a:t>
            </a:r>
            <a:r>
              <a:rPr lang="zh-TW" altLang="en-US" dirty="0"/>
              <a:t> </a:t>
            </a:r>
            <a:r>
              <a:rPr lang="en-US" altLang="zh-TW" dirty="0"/>
              <a:t>ISR</a:t>
            </a:r>
            <a:r>
              <a:rPr lang="zh-TW" altLang="en-US" dirty="0"/>
              <a:t> 裡放置接收</a:t>
            </a:r>
            <a:r>
              <a:rPr lang="en-US" altLang="zh-TW" dirty="0"/>
              <a:t>cmd</a:t>
            </a:r>
            <a:r>
              <a:rPr lang="zh-TW" altLang="en-US" dirty="0"/>
              <a:t>函數</a:t>
            </a:r>
          </a:p>
        </p:txBody>
      </p:sp>
      <p:pic>
        <p:nvPicPr>
          <p:cNvPr id="3" name="圖片 2">
            <a:extLst>
              <a:ext uri="{FF2B5EF4-FFF2-40B4-BE49-F238E27FC236}">
                <a16:creationId xmlns:a16="http://schemas.microsoft.com/office/drawing/2014/main" id="{3FCA9F3F-39B2-4CB9-D5A6-12AF9D8E53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32884" y="2685468"/>
            <a:ext cx="7459116" cy="4172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8758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66562-C8F6-C5B5-1673-3A945FD55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54089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40</Words>
  <Application>Microsoft Office PowerPoint</Application>
  <PresentationFormat>寬螢幕</PresentationFormat>
  <Paragraphs>6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鍾宏彬</dc:creator>
  <cp:lastModifiedBy>鍾宏彬</cp:lastModifiedBy>
  <cp:revision>3</cp:revision>
  <dcterms:created xsi:type="dcterms:W3CDTF">2025-05-22T02:34:59Z</dcterms:created>
  <dcterms:modified xsi:type="dcterms:W3CDTF">2025-05-22T07:06:09Z</dcterms:modified>
</cp:coreProperties>
</file>