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D575C-1B5E-37AE-277A-A8E8FC81A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E0E040-5C00-CE2E-806E-2C84423A9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CDFFCB-B8B6-E018-818B-37A42C32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DB31-511F-4AB0-9AAF-974D2A8DA247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5E297-C561-4942-39CD-F316C3EA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112CBF-07B6-C4CC-EC17-4A22156C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291-FB07-4458-BC5A-98D73EF42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56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77DA6-A171-C7B8-C665-20B2372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0C8D91-E1DC-9E98-43E1-BAB28FD1C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5DC597-8155-80DC-C5EC-C7837DED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DB31-511F-4AB0-9AAF-974D2A8DA247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55B13C-0F19-970B-808B-37F0BC4C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EB408D-6D17-0BC7-64E7-6624A03E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291-FB07-4458-BC5A-98D73EF42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50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2AB9DC-8A3E-3BC1-0F3F-E5ECDD1A5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6F433B-1344-0924-5D4B-F7A85CBCB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903A9D-44AC-EF04-40CA-7D42859F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DB31-511F-4AB0-9AAF-974D2A8DA247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37B1EE-545C-C1AD-53AF-1EA19C57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7DFB2-C981-0C41-1E24-757E0E0A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291-FB07-4458-BC5A-98D73EF42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23BB6-7D41-253C-2645-B2D5AD58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3826A-510C-6D6A-2D9F-79556113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B6090-37A6-5CEF-2FB9-F5B38845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DB31-511F-4AB0-9AAF-974D2A8DA247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D42A59-A05E-9C97-5312-21A3BF00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7B1606-C7E1-6D24-0DF9-D59941AD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291-FB07-4458-BC5A-98D73EF42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7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FFF63-91F5-DF0E-9D9D-0E4EB5E0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7DEC10-C1B1-2A41-7497-86769475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93321D-EEE9-B120-7D61-3CAA9003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DB31-511F-4AB0-9AAF-974D2A8DA247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350F9-4B28-8D03-29B2-CAF38DA1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5152B4-7EEA-477C-8EF3-5EEA4574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291-FB07-4458-BC5A-98D73EF42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5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18959-60A1-C20D-9DAF-8754AFA5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BB7F2-B5E8-D791-FDD3-B10A7ED7A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686AE9-D8B5-932B-5556-3CDCE58B7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E09F4A-26AD-8964-8073-E50EA79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DB31-511F-4AB0-9AAF-974D2A8DA247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F270AF-8309-6376-EB37-858FCBE8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E8863-8DA8-9071-61DB-3BB3F5A7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291-FB07-4458-BC5A-98D73EF42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7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4C196-DEDA-9405-6B3F-3D1A2EE5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A2926C-012D-F591-C9C5-81294B811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46776E-9E52-C64E-92A0-0D7F914F7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9C3F4B-38D9-B90B-A805-1CEDDEA61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84E1F9-6826-7AB5-D45B-127F91B58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45E0C7-3129-AB20-36CB-C424A12C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DB31-511F-4AB0-9AAF-974D2A8DA247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A0E415-1B14-EA8E-A40A-EF7361FE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F52E68-2F8A-D512-CD1C-B687CA16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291-FB07-4458-BC5A-98D73EF42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0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8F1B9-1A6F-E345-E504-AD508F12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453A6B-D385-C115-CD73-D06AB76B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DB31-511F-4AB0-9AAF-974D2A8DA247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47E2CB-BC5B-8AE2-50F0-7A8DD984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1FBE38-8EB1-0A17-36C2-F75ABBEF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291-FB07-4458-BC5A-98D73EF42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93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5FB763-7E2C-95DF-AA7D-F33204F4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DB31-511F-4AB0-9AAF-974D2A8DA247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141183-517B-EEAF-514F-4E5FAF86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2C467C-4648-C2A4-D35E-4BA4EE8A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291-FB07-4458-BC5A-98D73EF42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83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B920B-5585-333A-1E4E-AD7CCE0F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771C4-838F-73C7-1789-BBFF32AA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AAD8BF-2ABF-017E-066E-7DEFD22B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928DCF-032F-A6DB-5BEB-54749F07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DB31-511F-4AB0-9AAF-974D2A8DA247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213160-E8D9-A054-6B11-61FBA527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480F1C-DF12-246B-F76C-B0CFB62B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291-FB07-4458-BC5A-98D73EF42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2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B416D-BEB4-2766-C69C-C7A53D7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276865-C034-465D-2BB4-DB2BEB289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8EAA8B-9CD1-F321-21D5-106AA65B8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26BA22-AD4D-1775-D228-56F43B44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DB31-511F-4AB0-9AAF-974D2A8DA247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E2A034-B46A-3063-1288-498C1378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9E7454-1200-4CCA-8555-2B3E254A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9291-FB07-4458-BC5A-98D73EF42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22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06C4F6-8163-1AA6-56D3-A4C29DDA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B0CF47-19A1-FAF8-8031-53B35018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A2A550-2BA4-46CF-FC30-5939310A6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5DB31-511F-4AB0-9AAF-974D2A8DA247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9D1122-2D13-14AC-21F1-C21B8EE30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E12997-8797-7D39-1A60-89430EB8A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59291-FB07-4458-BC5A-98D73EF42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2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CEFC9F7-FC7A-4F3F-C4D1-76AF1E91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1861919"/>
            <a:ext cx="734480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0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1A4B-9E33-94D0-B6A4-348867A37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F87241-1914-9EEA-BF89-46FDA87A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1447523"/>
            <a:ext cx="779253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7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37F50-CA1C-E3AF-E3C9-7B6A4AD94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9B08F0E-995C-B33C-14A0-DCB8A279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1047417"/>
            <a:ext cx="766869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7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33CC5-72A2-99F0-9502-74482F09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F94108B-DDE3-8295-0355-69874466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690180"/>
            <a:ext cx="7573432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D5EF-9D89-D722-40D9-7CA68FAEF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51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Shiau</dc:creator>
  <cp:lastModifiedBy>Adam Shiau</cp:lastModifiedBy>
  <cp:revision>3</cp:revision>
  <dcterms:created xsi:type="dcterms:W3CDTF">2025-08-22T02:46:31Z</dcterms:created>
  <dcterms:modified xsi:type="dcterms:W3CDTF">2025-08-22T02:48:27Z</dcterms:modified>
</cp:coreProperties>
</file>