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8" r:id="rId3"/>
    <p:sldId id="463" r:id="rId4"/>
    <p:sldId id="465" r:id="rId5"/>
    <p:sldId id="4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88AB4-2443-429D-ACBE-6242F3C10DD8}" v="9" dt="2022-07-27T21:00:0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9332" autoAdjust="0"/>
  </p:normalViewPr>
  <p:slideViewPr>
    <p:cSldViewPr snapToGrid="0" showGuides="1">
      <p:cViewPr varScale="1">
        <p:scale>
          <a:sx n="53" d="100"/>
          <a:sy n="53" d="100"/>
        </p:scale>
        <p:origin x="162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Alidra" userId="d3575d2b-7627-473d-8439-7914aa5b2190" providerId="ADAL" clId="{8E588AB4-2443-429D-ACBE-6242F3C10DD8}"/>
    <pc:docChg chg="undo custSel addSld delSld modSld">
      <pc:chgData name="Adam Alidra" userId="d3575d2b-7627-473d-8439-7914aa5b2190" providerId="ADAL" clId="{8E588AB4-2443-429D-ACBE-6242F3C10DD8}" dt="2022-07-28T01:46:30.690" v="1329" actId="20577"/>
      <pc:docMkLst>
        <pc:docMk/>
      </pc:docMkLst>
      <pc:sldChg chg="addSp delSp modSp mod">
        <pc:chgData name="Adam Alidra" userId="d3575d2b-7627-473d-8439-7914aa5b2190" providerId="ADAL" clId="{8E588AB4-2443-429D-ACBE-6242F3C10DD8}" dt="2022-07-27T15:59:06.049" v="12" actId="207"/>
        <pc:sldMkLst>
          <pc:docMk/>
          <pc:sldMk cId="1945047045" sldId="258"/>
        </pc:sldMkLst>
        <pc:spChg chg="add del mod">
          <ac:chgData name="Adam Alidra" userId="d3575d2b-7627-473d-8439-7914aa5b2190" providerId="ADAL" clId="{8E588AB4-2443-429D-ACBE-6242F3C10DD8}" dt="2022-07-27T15:59:06.049" v="12" actId="207"/>
          <ac:spMkLst>
            <pc:docMk/>
            <pc:sldMk cId="1945047045" sldId="258"/>
            <ac:spMk id="79" creationId="{DED72326-077E-44B4-B228-DB8E01389C98}"/>
          </ac:spMkLst>
        </pc:spChg>
      </pc:sldChg>
      <pc:sldChg chg="addSp modSp mod modAnim modNotesTx">
        <pc:chgData name="Adam Alidra" userId="d3575d2b-7627-473d-8439-7914aa5b2190" providerId="ADAL" clId="{8E588AB4-2443-429D-ACBE-6242F3C10DD8}" dt="2022-07-28T01:35:44.639" v="721"/>
        <pc:sldMkLst>
          <pc:docMk/>
          <pc:sldMk cId="3696335455" sldId="463"/>
        </pc:sldMkLst>
        <pc:spChg chg="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2" creationId="{22104E98-71D9-58E3-B280-5331BFDCDF46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3" creationId="{A58DB8DE-7EB8-58A1-9901-1808D6E91DE9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5" creationId="{0C54CC44-D389-AD2A-FAE8-D9230C3D96C2}"/>
          </ac:spMkLst>
        </pc:spChg>
        <pc:spChg chg="mod">
          <ac:chgData name="Adam Alidra" userId="d3575d2b-7627-473d-8439-7914aa5b2190" providerId="ADAL" clId="{8E588AB4-2443-429D-ACBE-6242F3C10DD8}" dt="2022-07-28T01:35:44.639" v="721"/>
          <ac:spMkLst>
            <pc:docMk/>
            <pc:sldMk cId="3696335455" sldId="463"/>
            <ac:spMk id="7" creationId="{5F746EC3-9A8A-4763-A442-168AE3962069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8" creationId="{D4994F24-9849-5F18-D07E-B7F88C98F99C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10" creationId="{0ADAAF7A-96D5-71BA-889F-8C3781A937E4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12" creationId="{D34926A7-DAE3-8C28-F58C-14622245C568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14" creationId="{057B5E65-C5B3-AA5E-966A-564E44B59960}"/>
          </ac:spMkLst>
        </pc:spChg>
        <pc:spChg chg="add mod">
          <ac:chgData name="Adam Alidra" userId="d3575d2b-7627-473d-8439-7914aa5b2190" providerId="ADAL" clId="{8E588AB4-2443-429D-ACBE-6242F3C10DD8}" dt="2022-07-27T20:57:12.875" v="490" actId="1076"/>
          <ac:spMkLst>
            <pc:docMk/>
            <pc:sldMk cId="3696335455" sldId="463"/>
            <ac:spMk id="16" creationId="{94F5DA82-8966-C439-730D-D357EDB6A912}"/>
          </ac:spMkLst>
        </pc:spChg>
        <pc:spChg chg="add mod">
          <ac:chgData name="Adam Alidra" userId="d3575d2b-7627-473d-8439-7914aa5b2190" providerId="ADAL" clId="{8E588AB4-2443-429D-ACBE-6242F3C10DD8}" dt="2022-07-27T20:59:24.816" v="709" actId="20577"/>
          <ac:spMkLst>
            <pc:docMk/>
            <pc:sldMk cId="3696335455" sldId="463"/>
            <ac:spMk id="18" creationId="{A6807945-B499-4D5E-3A39-746702721C3E}"/>
          </ac:spMkLst>
        </pc:spChg>
      </pc:sldChg>
      <pc:sldChg chg="delSp mod modNotesTx">
        <pc:chgData name="Adam Alidra" userId="d3575d2b-7627-473d-8439-7914aa5b2190" providerId="ADAL" clId="{8E588AB4-2443-429D-ACBE-6242F3C10DD8}" dt="2022-07-25T17:55:45.811" v="2" actId="478"/>
        <pc:sldMkLst>
          <pc:docMk/>
          <pc:sldMk cId="1846220848" sldId="464"/>
        </pc:sldMkLst>
        <pc:spChg chg="del">
          <ac:chgData name="Adam Alidra" userId="d3575d2b-7627-473d-8439-7914aa5b2190" providerId="ADAL" clId="{8E588AB4-2443-429D-ACBE-6242F3C10DD8}" dt="2022-07-25T17:55:45.811" v="2" actId="478"/>
          <ac:spMkLst>
            <pc:docMk/>
            <pc:sldMk cId="1846220848" sldId="464"/>
            <ac:spMk id="6" creationId="{37DE7633-422C-C4D9-C1D1-AB39CAF4F867}"/>
          </ac:spMkLst>
        </pc:spChg>
      </pc:sldChg>
      <pc:sldChg chg="addSp delSp modSp new mod modNotesTx">
        <pc:chgData name="Adam Alidra" userId="d3575d2b-7627-473d-8439-7914aa5b2190" providerId="ADAL" clId="{8E588AB4-2443-429D-ACBE-6242F3C10DD8}" dt="2022-07-28T01:46:30.690" v="1329" actId="20577"/>
        <pc:sldMkLst>
          <pc:docMk/>
          <pc:sldMk cId="696976468" sldId="465"/>
        </pc:sldMkLst>
        <pc:spChg chg="del">
          <ac:chgData name="Adam Alidra" userId="d3575d2b-7627-473d-8439-7914aa5b2190" providerId="ADAL" clId="{8E588AB4-2443-429D-ACBE-6242F3C10DD8}" dt="2022-07-28T01:35:38.962" v="719" actId="478"/>
          <ac:spMkLst>
            <pc:docMk/>
            <pc:sldMk cId="696976468" sldId="465"/>
            <ac:spMk id="2" creationId="{D381C145-407B-E92B-E5CD-6B4546E2FA09}"/>
          </ac:spMkLst>
        </pc:spChg>
        <pc:spChg chg="del">
          <ac:chgData name="Adam Alidra" userId="d3575d2b-7627-473d-8439-7914aa5b2190" providerId="ADAL" clId="{8E588AB4-2443-429D-ACBE-6242F3C10DD8}" dt="2022-07-28T01:35:36.709" v="718" actId="478"/>
          <ac:spMkLst>
            <pc:docMk/>
            <pc:sldMk cId="696976468" sldId="465"/>
            <ac:spMk id="3" creationId="{F812E548-BC24-0F8B-C08E-BC1FAB7B55C0}"/>
          </ac:spMkLst>
        </pc:spChg>
        <pc:spChg chg="add mod">
          <ac:chgData name="Adam Alidra" userId="d3575d2b-7627-473d-8439-7914aa5b2190" providerId="ADAL" clId="{8E588AB4-2443-429D-ACBE-6242F3C10DD8}" dt="2022-07-28T01:41:23.754" v="729" actId="20577"/>
          <ac:spMkLst>
            <pc:docMk/>
            <pc:sldMk cId="696976468" sldId="465"/>
            <ac:spMk id="5" creationId="{88B3B0CA-CD5A-0398-6285-1A89118DC015}"/>
          </ac:spMkLst>
        </pc:spChg>
        <pc:spChg chg="add del mod">
          <ac:chgData name="Adam Alidra" userId="d3575d2b-7627-473d-8439-7914aa5b2190" providerId="ADAL" clId="{8E588AB4-2443-429D-ACBE-6242F3C10DD8}" dt="2022-07-28T01:41:47.368" v="745"/>
          <ac:spMkLst>
            <pc:docMk/>
            <pc:sldMk cId="696976468" sldId="465"/>
            <ac:spMk id="6" creationId="{156D1FC5-441C-A014-8072-8C5F8E22B1E9}"/>
          </ac:spMkLst>
        </pc:spChg>
        <pc:spChg chg="add mod">
          <ac:chgData name="Adam Alidra" userId="d3575d2b-7627-473d-8439-7914aa5b2190" providerId="ADAL" clId="{8E588AB4-2443-429D-ACBE-6242F3C10DD8}" dt="2022-07-28T01:46:30.690" v="1329" actId="20577"/>
          <ac:spMkLst>
            <pc:docMk/>
            <pc:sldMk cId="696976468" sldId="465"/>
            <ac:spMk id="8" creationId="{195025FF-0F4E-9AED-81A8-4995BD7B644C}"/>
          </ac:spMkLst>
        </pc:spChg>
      </pc:sldChg>
      <pc:sldChg chg="del">
        <pc:chgData name="Adam Alidra" userId="d3575d2b-7627-473d-8439-7914aa5b2190" providerId="ADAL" clId="{8E588AB4-2443-429D-ACBE-6242F3C10DD8}" dt="2022-07-25T17:55:35.442" v="1" actId="47"/>
        <pc:sldMkLst>
          <pc:docMk/>
          <pc:sldMk cId="1011096779" sldId="4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FD1D-636A-4AA5-A9A4-585C38E58B6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09ED-A954-4CFC-B0DB-B58484D2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 of compromise which serve as forensic evidence of potential intrusions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C09ED-A954-4CFC-B0DB-B58484D2A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the hashes that best match the input files comparing them against all known hashes in the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C09ED-A954-4CFC-B0DB-B58484D2A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Security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High availability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Scale up/down on-the-fly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Backup and restore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Monitoring and alerting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MySQL replication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Migration options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C09ED-A954-4CFC-B0DB-B58484D2A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4E4D-41BC-26BA-EEB9-EC881846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CFD5-D9F0-EE52-C581-04BDE029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A383-6589-B47D-6780-387787AC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E75C-FEEA-266A-D4AF-72D369F8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DDB3-A3E4-75B0-2C87-F3E9FC2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B41-F445-C4F1-DFFD-836BC7FA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1011F-550F-28B7-3DE7-02EA24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F060-0844-5A08-4147-52E2D39F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5B7B-3460-0594-F8CA-5B33078F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694D-725E-466B-BC7B-F0B8EA11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B3A8-738A-0455-FD41-16192E2C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C583-6FB7-38FA-4796-F73BDF24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47A1-1F9D-2410-6E33-6BE7A9FF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2427-2D58-646B-0719-0CF1EE77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B9B3-ACCA-6925-C022-30416C3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9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752" y="0"/>
            <a:ext cx="1100800" cy="97155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THE AGE OF</a:t>
            </a:r>
            <a:endParaRPr lang="ru-RU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4161" y="224977"/>
            <a:ext cx="10515600" cy="779771"/>
          </a:xfrm>
        </p:spPr>
        <p:txBody>
          <a:bodyPr lIns="0" tIns="0" rIns="0" bIns="0">
            <a:noAutofit/>
          </a:bodyPr>
          <a:lstStyle>
            <a:lvl1pPr algn="r">
              <a:defRPr sz="16943">
                <a:solidFill>
                  <a:schemeClr val="bg1"/>
                </a:solidFill>
              </a:defRPr>
            </a:lvl1pPr>
          </a:lstStyle>
          <a:p>
            <a:r>
              <a:rPr lang="en-US"/>
              <a:t>BIG DATA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5120">
          <p15:clr>
            <a:srgbClr val="FBAE40"/>
          </p15:clr>
        </p15:guide>
        <p15:guide id="3" pos="389">
          <p15:clr>
            <a:srgbClr val="FBAE40"/>
          </p15:clr>
        </p15:guide>
        <p15:guide id="4" pos="9851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37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752" y="0"/>
            <a:ext cx="1100800" cy="97155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THE AGE OF</a:t>
            </a:r>
            <a:endParaRPr lang="ru-RU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4161" y="224977"/>
            <a:ext cx="10515600" cy="779771"/>
          </a:xfrm>
        </p:spPr>
        <p:txBody>
          <a:bodyPr lIns="0" tIns="0" rIns="0" bIns="0">
            <a:noAutofit/>
          </a:bodyPr>
          <a:lstStyle>
            <a:lvl1pPr algn="r">
              <a:defRPr sz="16943">
                <a:solidFill>
                  <a:schemeClr val="bg1"/>
                </a:solidFill>
              </a:defRPr>
            </a:lvl1pPr>
          </a:lstStyle>
          <a:p>
            <a:r>
              <a:rPr lang="en-US"/>
              <a:t>BIG DATA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53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5120">
          <p15:clr>
            <a:srgbClr val="FBAE40"/>
          </p15:clr>
        </p15:guide>
        <p15:guide id="3" pos="389">
          <p15:clr>
            <a:srgbClr val="FBAE40"/>
          </p15:clr>
        </p15:guide>
        <p15:guide id="4" pos="9851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37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6F1-F4E7-95E1-D66C-B2D27851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7ADE-0F81-087D-B0FC-AE6BE10D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3B80-DAC3-534D-3EC5-C5FA67A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FB41-E13B-546E-B434-CA1543A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F063-109C-8461-08BF-24004AA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D63-3E77-31E4-2D65-E10C085D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1CFB-F070-DBCB-2274-6FE7D94D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5711-9C6A-84A0-3B11-64B4B071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FD0C-7AFA-30D3-E9F6-44E98B33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4244-9FFC-14BD-D6E4-EC1712B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93B8-46E2-FDDE-FC57-EE6ADE75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EBA5-844D-7A49-E19A-8158A374F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BA6B-0F72-3C23-0360-08BC2217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BCE56-9F64-75B3-FB43-2C4350D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CC49-26A0-A051-7319-5A72206B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B2DD7-0612-11F7-0AA2-9347DFF1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1FB-A7B6-E7D8-F141-D3EA2AC2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3ADC-0258-2D45-5CB1-26F425C2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6A744-0F45-7FC8-CF48-45A97448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22D0A-F9B4-FDAD-BC4A-FBB860C85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EA01D-8B05-7272-9928-973D7DF7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094EC-E5BF-8298-35D4-6878FDC4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5A04F-6217-5726-D0AE-49B8FA61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A048C-1618-5E3B-C936-1B485628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3790-3B5C-3812-F074-B198CBCA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64ACF-6852-815F-7F03-21305526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1956-EC18-212E-C8B2-58B4EF46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C2F52-D6E0-07EB-68D4-10698D7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EA9E8-B00A-06BE-A34E-9F5A1ED5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B581-20B2-ECF7-A5F0-A5F0EAC3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7930-CEA2-201D-4E39-1685B4D1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0EB-9C0A-F2C7-C086-895EA30D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4B1B-FF38-84DD-A7D0-B5D25298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B9E-A3FA-ABF1-32AD-89AD586F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BC3A-30BC-A2D9-75A7-A4EDAE27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1208-6EF4-05E6-DA93-0EB9C0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32A6-594A-0C6D-25DE-506D9046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CCF9-F5B6-FA86-5F4A-BF9FEF17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ACF7-C8DE-731D-13A6-01D3C01A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40536-82AA-2916-4106-210DD4BF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3AEED-C4AD-5FC8-2448-BB990B0F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687-3581-C04E-0062-135195F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14C7-2342-03B3-6B22-6422CBF3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C1F3B-D353-E535-AF7D-87F1045A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3F29-3008-BDD6-6E7A-21E29A03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158C-0A85-1FD2-2FA9-10C52ED6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3B2A-8113-407D-93D6-352BF74B02E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76BB-691F-AACB-7184-6DF340805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5DFA-D46A-FAEA-AFCE-E4307FAF6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E71A-343B-4AD4-9D7D-7706E87E3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375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121915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9" indent="-304789" algn="l" defTabSz="1219154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366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43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21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97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74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52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29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07" indent="-304789" algn="l" defTabSz="121915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8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4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33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9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86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63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40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17" algn="l" defTabSz="12191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dama323/dbfuzzhash/tree/mai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0FEFCE9C-8EA3-4EB9-90ED-25E79254CCF1}"/>
              </a:ext>
            </a:extLst>
          </p:cNvPr>
          <p:cNvSpPr txBox="1"/>
          <p:nvPr/>
        </p:nvSpPr>
        <p:spPr>
          <a:xfrm>
            <a:off x="642334" y="1386089"/>
            <a:ext cx="1024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Leveraging Cloud Services for Large Scale Fuzzy Hashing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D72326-077E-44B4-B228-DB8E01389C98}"/>
              </a:ext>
            </a:extLst>
          </p:cNvPr>
          <p:cNvSpPr txBox="1"/>
          <p:nvPr/>
        </p:nvSpPr>
        <p:spPr>
          <a:xfrm>
            <a:off x="554010" y="3468954"/>
            <a:ext cx="46653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DS7330</a:t>
            </a:r>
          </a:p>
          <a:p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Presenters:</a:t>
            </a:r>
          </a:p>
          <a:p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Alidra</a:t>
            </a:r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Leal Filho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Josh Mitchell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ssDeep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Term Project Repo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MU (Southern Methodist University) Jobs &amp; Careers - 29 Open Positions |  Glassdoor">
            <a:extLst>
              <a:ext uri="{FF2B5EF4-FFF2-40B4-BE49-F238E27FC236}">
                <a16:creationId xmlns:a16="http://schemas.microsoft.com/office/drawing/2014/main" id="{83DF03FA-D7CF-C007-7DA7-CD34B29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476" y="0"/>
            <a:ext cx="1307523" cy="1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746EC3-9A8A-4763-A442-168AE3962069}"/>
              </a:ext>
            </a:extLst>
          </p:cNvPr>
          <p:cNvSpPr txBox="1"/>
          <p:nvPr/>
        </p:nvSpPr>
        <p:spPr>
          <a:xfrm>
            <a:off x="627845" y="709947"/>
            <a:ext cx="9557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3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3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04E98-71D9-58E3-B280-5331BFDCDF46}"/>
              </a:ext>
            </a:extLst>
          </p:cNvPr>
          <p:cNvSpPr txBox="1"/>
          <p:nvPr/>
        </p:nvSpPr>
        <p:spPr>
          <a:xfrm>
            <a:off x="548511" y="1444517"/>
            <a:ext cx="110420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endParaRPr lang="en-US" sz="135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DB8DE-7EB8-58A1-9901-1808D6E91DE9}"/>
              </a:ext>
            </a:extLst>
          </p:cNvPr>
          <p:cNvSpPr txBox="1"/>
          <p:nvPr/>
        </p:nvSpPr>
        <p:spPr>
          <a:xfrm>
            <a:off x="601400" y="1444517"/>
            <a:ext cx="1098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What is fuzzy hashing?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4CC44-D389-AD2A-FAE8-D9230C3D96C2}"/>
              </a:ext>
            </a:extLst>
          </p:cNvPr>
          <p:cNvSpPr txBox="1"/>
          <p:nvPr/>
        </p:nvSpPr>
        <p:spPr>
          <a:xfrm>
            <a:off x="601400" y="2062807"/>
            <a:ext cx="1098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bg1"/>
                </a:solidFill>
              </a:rPr>
              <a:t>A type of compression function for calculating the similarity between digital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94F24-9849-5F18-D07E-B7F88C98F99C}"/>
              </a:ext>
            </a:extLst>
          </p:cNvPr>
          <p:cNvSpPr txBox="1"/>
          <p:nvPr/>
        </p:nvSpPr>
        <p:spPr>
          <a:xfrm>
            <a:off x="601400" y="2543402"/>
            <a:ext cx="1098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AAF7A-96D5-71BA-889F-8C3781A937E4}"/>
              </a:ext>
            </a:extLst>
          </p:cNvPr>
          <p:cNvSpPr txBox="1"/>
          <p:nvPr/>
        </p:nvSpPr>
        <p:spPr>
          <a:xfrm>
            <a:off x="739286" y="3038032"/>
            <a:ext cx="1098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bg1"/>
                </a:solidFill>
              </a:rPr>
              <a:t>IoC’s and malware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926A7-DAE3-8C28-F58C-14622245C568}"/>
              </a:ext>
            </a:extLst>
          </p:cNvPr>
          <p:cNvSpPr txBox="1"/>
          <p:nvPr/>
        </p:nvSpPr>
        <p:spPr>
          <a:xfrm>
            <a:off x="574955" y="3580182"/>
            <a:ext cx="1098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B5E65-C5B3-AA5E-966A-564E44B59960}"/>
              </a:ext>
            </a:extLst>
          </p:cNvPr>
          <p:cNvSpPr txBox="1"/>
          <p:nvPr/>
        </p:nvSpPr>
        <p:spPr>
          <a:xfrm>
            <a:off x="739285" y="4200743"/>
            <a:ext cx="1098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bg1"/>
                </a:solidFill>
              </a:rPr>
              <a:t>Gather hashes and compare them to database(s) to see if the hash matches a known-bad 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5DA82-8966-C439-730D-D357EDB6A912}"/>
              </a:ext>
            </a:extLst>
          </p:cNvPr>
          <p:cNvSpPr txBox="1"/>
          <p:nvPr/>
        </p:nvSpPr>
        <p:spPr>
          <a:xfrm>
            <a:off x="601400" y="5112142"/>
            <a:ext cx="1098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About </a:t>
            </a:r>
            <a:r>
              <a:rPr lang="en-US" sz="2800" b="1" i="1" dirty="0" err="1">
                <a:solidFill>
                  <a:schemeClr val="bg1"/>
                </a:solidFill>
              </a:rPr>
              <a:t>ssDeep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07945-B499-4D5E-3A39-746702721C3E}"/>
              </a:ext>
            </a:extLst>
          </p:cNvPr>
          <p:cNvSpPr txBox="1"/>
          <p:nvPr/>
        </p:nvSpPr>
        <p:spPr>
          <a:xfrm>
            <a:off x="627845" y="5623223"/>
            <a:ext cx="1098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bg1"/>
                </a:solidFill>
              </a:rPr>
              <a:t>It works by computing a fuzzy hash of each piece of data supplied to it and compares the hashes generating a similarity score ranging from 0 to 100</a:t>
            </a:r>
          </a:p>
        </p:txBody>
      </p:sp>
    </p:spTree>
    <p:extLst>
      <p:ext uri="{BB962C8B-B14F-4D97-AF65-F5344CB8AC3E}">
        <p14:creationId xmlns:p14="http://schemas.microsoft.com/office/powerpoint/2010/main" val="36963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3B0CA-CD5A-0398-6285-1A89118DC015}"/>
              </a:ext>
            </a:extLst>
          </p:cNvPr>
          <p:cNvSpPr txBox="1"/>
          <p:nvPr/>
        </p:nvSpPr>
        <p:spPr>
          <a:xfrm>
            <a:off x="627845" y="709947"/>
            <a:ext cx="9557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025FF-0F4E-9AED-81A8-4995BD7B644C}"/>
              </a:ext>
            </a:extLst>
          </p:cNvPr>
          <p:cNvSpPr txBox="1"/>
          <p:nvPr/>
        </p:nvSpPr>
        <p:spPr>
          <a:xfrm>
            <a:off x="601400" y="1444517"/>
            <a:ext cx="10989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Create hashes that correspond to files</a:t>
            </a:r>
          </a:p>
          <a:p>
            <a:pPr marL="514350" indent="-514350">
              <a:buAutoNum type="arabicParenR"/>
            </a:pPr>
            <a:endParaRPr lang="en-US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Optimize chunks</a:t>
            </a:r>
          </a:p>
          <a:p>
            <a:pPr marL="514350" indent="-514350">
              <a:buAutoNum type="arabicParenR"/>
            </a:pPr>
            <a:endParaRPr lang="en-US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Create a programmatic database on local machine (or using on-premise server) and schema</a:t>
            </a:r>
          </a:p>
          <a:p>
            <a:pPr marL="514350" indent="-514350">
              <a:buAutoNum type="arabicParenR"/>
            </a:pPr>
            <a:endParaRPr lang="en-US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Query utilizing a matching mode technique</a:t>
            </a:r>
          </a:p>
          <a:p>
            <a:pPr marL="514350" indent="-514350">
              <a:buAutoNum type="arabicParenR"/>
            </a:pPr>
            <a:endParaRPr lang="en-US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Spin up cloud resources (Azure Database MySQL) and </a:t>
            </a:r>
            <a:r>
              <a:rPr lang="en-US" sz="2800" b="1">
                <a:solidFill>
                  <a:schemeClr val="bg1"/>
                </a:solidFill>
              </a:rPr>
              <a:t>replicate technique</a:t>
            </a:r>
            <a:endParaRPr lang="en-US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AEEA1-CE8F-6C3B-2520-6244A138728E}"/>
              </a:ext>
            </a:extLst>
          </p:cNvPr>
          <p:cNvSpPr txBox="1"/>
          <p:nvPr/>
        </p:nvSpPr>
        <p:spPr>
          <a:xfrm>
            <a:off x="2945967" y="601626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As-a-Service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B5923-829C-5751-50A7-F81FFE33DA24}"/>
              </a:ext>
            </a:extLst>
          </p:cNvPr>
          <p:cNvGrpSpPr/>
          <p:nvPr/>
        </p:nvGrpSpPr>
        <p:grpSpPr>
          <a:xfrm>
            <a:off x="10292290" y="813206"/>
            <a:ext cx="1085850" cy="4840288"/>
            <a:chOff x="10563224" y="1428750"/>
            <a:chExt cx="1085850" cy="48402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46F86-3843-CF1C-42E3-AF6200344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512" t="21529" r="13512" b="21529"/>
            <a:stretch/>
          </p:blipFill>
          <p:spPr>
            <a:xfrm>
              <a:off x="10709944" y="4206356"/>
              <a:ext cx="792410" cy="314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D14FA5-2A95-D90F-DCCD-B3425F590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1057" r="21057"/>
            <a:stretch/>
          </p:blipFill>
          <p:spPr>
            <a:xfrm>
              <a:off x="10772771" y="5541075"/>
              <a:ext cx="666756" cy="7279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0ED214-C35F-C0EA-FFD0-B92DD5003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441" t="32429" r="27080" b="32429"/>
            <a:stretch/>
          </p:blipFill>
          <p:spPr>
            <a:xfrm>
              <a:off x="10563224" y="1428750"/>
              <a:ext cx="1085850" cy="35971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95CC9-D26F-7255-7D47-0E3B718351B6}"/>
              </a:ext>
            </a:extLst>
          </p:cNvPr>
          <p:cNvGrpSpPr/>
          <p:nvPr/>
        </p:nvGrpSpPr>
        <p:grpSpPr>
          <a:xfrm>
            <a:off x="10314383" y="907737"/>
            <a:ext cx="1077107" cy="4851667"/>
            <a:chOff x="10567596" y="1414708"/>
            <a:chExt cx="1077107" cy="485166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CA7E5D-3E75-04BF-261F-285B0BF3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96270" y="2698145"/>
              <a:ext cx="1019759" cy="430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6A8FAA-DDD2-B7CE-DBFE-9D85CA52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76378" y="4054427"/>
              <a:ext cx="859543" cy="6681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DAE1F4-E8D2-E05B-84B2-A6F6EE933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6739" y="5648303"/>
              <a:ext cx="878821" cy="6180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11BDF6E-191C-C280-D8F3-538C7F1E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34" t="32526" r="27250" b="32526"/>
            <a:stretch/>
          </p:blipFill>
          <p:spPr>
            <a:xfrm>
              <a:off x="10567596" y="1414708"/>
              <a:ext cx="1077107" cy="35772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88FF-AAD3-684A-358F-8F62AD27125A}"/>
              </a:ext>
            </a:extLst>
          </p:cNvPr>
          <p:cNvGrpSpPr/>
          <p:nvPr/>
        </p:nvGrpSpPr>
        <p:grpSpPr>
          <a:xfrm>
            <a:off x="10094154" y="1494735"/>
            <a:ext cx="1520222" cy="4774303"/>
            <a:chOff x="10346038" y="1510204"/>
            <a:chExt cx="1520222" cy="47743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B538F9-0066-BB7F-415F-84E2A6752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5557" y="2818409"/>
              <a:ext cx="1281185" cy="28184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2C20CA-96D3-DE76-8730-1A74F2FA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46038" y="4169563"/>
              <a:ext cx="1520222" cy="4275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97886B8-C1DA-634C-947E-73D40755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97833" y="1510204"/>
              <a:ext cx="1416632" cy="2388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4C7B45-B18D-A501-F951-63023123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6739" y="5666435"/>
              <a:ext cx="878821" cy="61807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F18F5E-A2CA-1227-A985-99EB100475C7}"/>
              </a:ext>
            </a:extLst>
          </p:cNvPr>
          <p:cNvGrpSpPr/>
          <p:nvPr/>
        </p:nvGrpSpPr>
        <p:grpSpPr>
          <a:xfrm>
            <a:off x="543577" y="1522234"/>
            <a:ext cx="2039066" cy="4303749"/>
            <a:chOff x="428502" y="1511000"/>
            <a:chExt cx="2039066" cy="4303749"/>
          </a:xfrm>
          <a:solidFill>
            <a:schemeClr val="tx1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FFB8F0-B9D6-C6E4-40C1-30AB63F5E9FB}"/>
                </a:ext>
              </a:extLst>
            </p:cNvPr>
            <p:cNvSpPr/>
            <p:nvPr/>
          </p:nvSpPr>
          <p:spPr>
            <a:xfrm>
              <a:off x="976456" y="1511000"/>
              <a:ext cx="1491111" cy="62786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46304" tIns="91440" rIns="146304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Traditional</a:t>
              </a:r>
            </a:p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on-premises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577AC-CCBE-55FD-9BAE-B8034348703F}"/>
                </a:ext>
              </a:extLst>
            </p:cNvPr>
            <p:cNvSpPr/>
            <p:nvPr/>
          </p:nvSpPr>
          <p:spPr>
            <a:xfrm>
              <a:off x="976456" y="2571584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</a:t>
              </a:r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1CF78BF3-8765-E496-F96C-B871BD8971FB}"/>
                </a:ext>
              </a:extLst>
            </p:cNvPr>
            <p:cNvSpPr txBox="1"/>
            <p:nvPr/>
          </p:nvSpPr>
          <p:spPr>
            <a:xfrm rot="16200000">
              <a:off x="37369" y="3812707"/>
              <a:ext cx="1133132" cy="350865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You manage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EB5AA7AC-FCF5-3482-78F0-F0ED3415DA29}"/>
                </a:ext>
              </a:extLst>
            </p:cNvPr>
            <p:cNvSpPr/>
            <p:nvPr/>
          </p:nvSpPr>
          <p:spPr>
            <a:xfrm>
              <a:off x="752790" y="2347917"/>
              <a:ext cx="223667" cy="3280443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C0A21D-C7F3-A527-4A81-A6DA92817F72}"/>
                </a:ext>
              </a:extLst>
            </p:cNvPr>
            <p:cNvSpPr/>
            <p:nvPr/>
          </p:nvSpPr>
          <p:spPr>
            <a:xfrm>
              <a:off x="976457" y="5031916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84B448-E3B3-BC7D-DCFA-0DBA3BE7BA2A}"/>
                </a:ext>
              </a:extLst>
            </p:cNvPr>
            <p:cNvSpPr/>
            <p:nvPr/>
          </p:nvSpPr>
          <p:spPr>
            <a:xfrm>
              <a:off x="976457" y="4621861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Servers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0172E8-5947-6215-0142-64D6EE57B912}"/>
                </a:ext>
              </a:extLst>
            </p:cNvPr>
            <p:cNvSpPr/>
            <p:nvPr/>
          </p:nvSpPr>
          <p:spPr>
            <a:xfrm>
              <a:off x="976457" y="3801750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O/S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34A1BF-FEFB-B31D-94D9-653CA3BDD712}"/>
                </a:ext>
              </a:extLst>
            </p:cNvPr>
            <p:cNvSpPr/>
            <p:nvPr/>
          </p:nvSpPr>
          <p:spPr>
            <a:xfrm>
              <a:off x="976457" y="3391695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Middleware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F640C6-FC35-9E1C-A80D-8BEFF5055837}"/>
                </a:ext>
              </a:extLst>
            </p:cNvPr>
            <p:cNvSpPr/>
            <p:nvPr/>
          </p:nvSpPr>
          <p:spPr>
            <a:xfrm>
              <a:off x="976457" y="4211805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Virtualization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ECDF-88A4-89B0-2322-57BDBB1E82BE}"/>
                </a:ext>
              </a:extLst>
            </p:cNvPr>
            <p:cNvSpPr/>
            <p:nvPr/>
          </p:nvSpPr>
          <p:spPr>
            <a:xfrm>
              <a:off x="976457" y="2981639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C4965A-DBFF-BCC5-A96A-EA43A21B42F1}"/>
                </a:ext>
              </a:extLst>
            </p:cNvPr>
            <p:cNvSpPr>
              <a:spLocks/>
            </p:cNvSpPr>
            <p:nvPr/>
          </p:nvSpPr>
          <p:spPr>
            <a:xfrm>
              <a:off x="976456" y="2161529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Applications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9F549-233C-AA4A-193C-29F9176B10C0}"/>
                </a:ext>
              </a:extLst>
            </p:cNvPr>
            <p:cNvSpPr/>
            <p:nvPr/>
          </p:nvSpPr>
          <p:spPr>
            <a:xfrm>
              <a:off x="976457" y="5441971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A6ED3D-05BA-3437-0FD6-68CE496FF060}"/>
              </a:ext>
            </a:extLst>
          </p:cNvPr>
          <p:cNvGrpSpPr/>
          <p:nvPr/>
        </p:nvGrpSpPr>
        <p:grpSpPr>
          <a:xfrm>
            <a:off x="2895009" y="1522234"/>
            <a:ext cx="2127270" cy="4332441"/>
            <a:chOff x="2779934" y="1511000"/>
            <a:chExt cx="2127270" cy="4332441"/>
          </a:xfrm>
          <a:solidFill>
            <a:schemeClr val="tx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A733A6-2D36-69CA-C227-06406AB4823E}"/>
                </a:ext>
              </a:extLst>
            </p:cNvPr>
            <p:cNvSpPr/>
            <p:nvPr/>
          </p:nvSpPr>
          <p:spPr>
            <a:xfrm>
              <a:off x="3239684" y="1511000"/>
              <a:ext cx="1667520" cy="62786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wrap="square" lIns="146304" tIns="91440" rIns="146304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Infrastructure</a:t>
              </a:r>
            </a:p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(as a service)</a:t>
              </a: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B5E00F48-3D8E-1428-3C0A-6453FFBBEABE}"/>
                </a:ext>
              </a:extLst>
            </p:cNvPr>
            <p:cNvSpPr txBox="1"/>
            <p:nvPr/>
          </p:nvSpPr>
          <p:spPr>
            <a:xfrm rot="16200000">
              <a:off x="2388801" y="2992595"/>
              <a:ext cx="1133132" cy="350865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You manage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47C3242E-F0DF-C854-D8C3-2FFF30622A65}"/>
                </a:ext>
              </a:extLst>
            </p:cNvPr>
            <p:cNvSpPr/>
            <p:nvPr/>
          </p:nvSpPr>
          <p:spPr>
            <a:xfrm>
              <a:off x="3104222" y="2347917"/>
              <a:ext cx="223667" cy="1640221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Segoe UI" pitchFamily="34" charset="0"/>
              </a:endParaRPr>
            </a:p>
          </p:txBody>
        </p:sp>
        <p:sp>
          <p:nvSpPr>
            <p:cNvPr id="38" name="TextBox 52">
              <a:extLst>
                <a:ext uri="{FF2B5EF4-FFF2-40B4-BE49-F238E27FC236}">
                  <a16:creationId xmlns:a16="http://schemas.microsoft.com/office/drawing/2014/main" id="{5DF275C5-7CB1-5BC8-8AE1-F476034BB3E5}"/>
                </a:ext>
              </a:extLst>
            </p:cNvPr>
            <p:cNvSpPr txBox="1"/>
            <p:nvPr/>
          </p:nvSpPr>
          <p:spPr>
            <a:xfrm rot="16200000">
              <a:off x="2125205" y="4837845"/>
              <a:ext cx="1660327" cy="350865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Managed by vendor</a:t>
              </a:r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13F1D65C-1C56-2F43-3E31-68F1372C310D}"/>
                </a:ext>
              </a:extLst>
            </p:cNvPr>
            <p:cNvSpPr/>
            <p:nvPr/>
          </p:nvSpPr>
          <p:spPr>
            <a:xfrm>
              <a:off x="3104223" y="4398194"/>
              <a:ext cx="223667" cy="1230166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22904B-B301-7197-CE33-469DF1DA80EB}"/>
                </a:ext>
              </a:extLst>
            </p:cNvPr>
            <p:cNvSpPr/>
            <p:nvPr/>
          </p:nvSpPr>
          <p:spPr>
            <a:xfrm>
              <a:off x="3327890" y="3391695"/>
              <a:ext cx="1491110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Middleware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EDF73D-A369-0D81-CFA0-96C45DA826BE}"/>
                </a:ext>
              </a:extLst>
            </p:cNvPr>
            <p:cNvSpPr/>
            <p:nvPr/>
          </p:nvSpPr>
          <p:spPr>
            <a:xfrm>
              <a:off x="3327890" y="2571584"/>
              <a:ext cx="1491110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5D49C2-6435-5812-E630-5503FD3DCC25}"/>
                </a:ext>
              </a:extLst>
            </p:cNvPr>
            <p:cNvSpPr/>
            <p:nvPr/>
          </p:nvSpPr>
          <p:spPr>
            <a:xfrm>
              <a:off x="3327890" y="2981639"/>
              <a:ext cx="1491110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AAC0B1-8024-C0F1-8EF3-D5C49719230F}"/>
                </a:ext>
              </a:extLst>
            </p:cNvPr>
            <p:cNvSpPr/>
            <p:nvPr/>
          </p:nvSpPr>
          <p:spPr>
            <a:xfrm>
              <a:off x="3327889" y="5031916"/>
              <a:ext cx="1491110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23225B-0960-957C-92E2-74ED395F4365}"/>
                </a:ext>
              </a:extLst>
            </p:cNvPr>
            <p:cNvSpPr/>
            <p:nvPr/>
          </p:nvSpPr>
          <p:spPr>
            <a:xfrm>
              <a:off x="3327889" y="4621861"/>
              <a:ext cx="1491110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Servers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13AD24-6DDA-FDEF-5834-EEB4C196BB68}"/>
                </a:ext>
              </a:extLst>
            </p:cNvPr>
            <p:cNvSpPr/>
            <p:nvPr/>
          </p:nvSpPr>
          <p:spPr>
            <a:xfrm>
              <a:off x="3327889" y="4211805"/>
              <a:ext cx="1491110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Virtualization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5FC90-0667-E4F6-C706-2EB234026E4C}"/>
                </a:ext>
              </a:extLst>
            </p:cNvPr>
            <p:cNvSpPr/>
            <p:nvPr/>
          </p:nvSpPr>
          <p:spPr>
            <a:xfrm>
              <a:off x="3327890" y="3801750"/>
              <a:ext cx="1491110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O/S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E21827-B04C-1E7D-2514-EB13A88C6DE6}"/>
                </a:ext>
              </a:extLst>
            </p:cNvPr>
            <p:cNvSpPr>
              <a:spLocks/>
            </p:cNvSpPr>
            <p:nvPr/>
          </p:nvSpPr>
          <p:spPr>
            <a:xfrm>
              <a:off x="3327890" y="2161529"/>
              <a:ext cx="1491110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Applications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C1DE27-E38B-A9EF-4FAE-5A2D718D82F5}"/>
                </a:ext>
              </a:extLst>
            </p:cNvPr>
            <p:cNvSpPr/>
            <p:nvPr/>
          </p:nvSpPr>
          <p:spPr>
            <a:xfrm>
              <a:off x="3327889" y="5441971"/>
              <a:ext cx="1491110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FCBC82-EF9D-3CCF-3425-5EFC8F27C432}"/>
              </a:ext>
            </a:extLst>
          </p:cNvPr>
          <p:cNvGrpSpPr/>
          <p:nvPr/>
        </p:nvGrpSpPr>
        <p:grpSpPr>
          <a:xfrm>
            <a:off x="5246445" y="1522234"/>
            <a:ext cx="2039064" cy="4303749"/>
            <a:chOff x="5131370" y="1511000"/>
            <a:chExt cx="2039064" cy="4303749"/>
          </a:xfrm>
          <a:solidFill>
            <a:schemeClr val="tx1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A15A1F-6350-AE9A-FC61-83AEB82BAC28}"/>
                </a:ext>
              </a:extLst>
            </p:cNvPr>
            <p:cNvSpPr/>
            <p:nvPr/>
          </p:nvSpPr>
          <p:spPr>
            <a:xfrm>
              <a:off x="5679321" y="1511000"/>
              <a:ext cx="1491111" cy="62786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46304" tIns="91440" rIns="146304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Platform</a:t>
              </a:r>
            </a:p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(as a service)</a:t>
              </a:r>
            </a:p>
          </p:txBody>
        </p:sp>
        <p:sp>
          <p:nvSpPr>
            <p:cNvPr id="51" name="TextBox 52">
              <a:extLst>
                <a:ext uri="{FF2B5EF4-FFF2-40B4-BE49-F238E27FC236}">
                  <a16:creationId xmlns:a16="http://schemas.microsoft.com/office/drawing/2014/main" id="{3D5B59CB-7A45-DD12-1CFF-17CC53379754}"/>
                </a:ext>
              </a:extLst>
            </p:cNvPr>
            <p:cNvSpPr txBox="1"/>
            <p:nvPr/>
          </p:nvSpPr>
          <p:spPr>
            <a:xfrm rot="16200000">
              <a:off x="4934024" y="2405960"/>
              <a:ext cx="745555" cy="331248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You manage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C2715880-83C3-5DDC-5D07-5B249B49030D}"/>
                </a:ext>
              </a:extLst>
            </p:cNvPr>
            <p:cNvSpPr/>
            <p:nvPr/>
          </p:nvSpPr>
          <p:spPr>
            <a:xfrm>
              <a:off x="5455656" y="2347917"/>
              <a:ext cx="223667" cy="372778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Segoe UI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57E067-8746-4EA5-88C8-438052FACF03}"/>
                </a:ext>
              </a:extLst>
            </p:cNvPr>
            <p:cNvSpPr txBox="1"/>
            <p:nvPr/>
          </p:nvSpPr>
          <p:spPr>
            <a:xfrm rot="16200000">
              <a:off x="4476639" y="4222763"/>
              <a:ext cx="1660327" cy="350865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Managed by vendor</a:t>
              </a:r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E69AE85F-52FE-FF17-0FE4-E8F5C049222B}"/>
                </a:ext>
              </a:extLst>
            </p:cNvPr>
            <p:cNvSpPr/>
            <p:nvPr/>
          </p:nvSpPr>
          <p:spPr>
            <a:xfrm>
              <a:off x="5455656" y="3168028"/>
              <a:ext cx="223667" cy="2460332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Segoe UI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6D5A78-46F2-E6EB-9E96-36BD604DFEF4}"/>
                </a:ext>
              </a:extLst>
            </p:cNvPr>
            <p:cNvSpPr/>
            <p:nvPr/>
          </p:nvSpPr>
          <p:spPr>
            <a:xfrm>
              <a:off x="5679322" y="5031916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7A0CEB-5EB1-E339-3506-35562B60E8F9}"/>
                </a:ext>
              </a:extLst>
            </p:cNvPr>
            <p:cNvSpPr/>
            <p:nvPr/>
          </p:nvSpPr>
          <p:spPr>
            <a:xfrm>
              <a:off x="5679322" y="4621861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Servers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D3CDA6-FEA2-F527-2F4C-9121531493B2}"/>
                </a:ext>
              </a:extLst>
            </p:cNvPr>
            <p:cNvSpPr/>
            <p:nvPr/>
          </p:nvSpPr>
          <p:spPr>
            <a:xfrm>
              <a:off x="5679322" y="4211805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Virtualization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B9407A-6E78-0103-B62A-00D927D64549}"/>
                </a:ext>
              </a:extLst>
            </p:cNvPr>
            <p:cNvSpPr/>
            <p:nvPr/>
          </p:nvSpPr>
          <p:spPr>
            <a:xfrm>
              <a:off x="5679322" y="3801750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O/S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CB993F-50DA-1BCD-D5D1-A1920E6C9920}"/>
                </a:ext>
              </a:extLst>
            </p:cNvPr>
            <p:cNvSpPr/>
            <p:nvPr/>
          </p:nvSpPr>
          <p:spPr>
            <a:xfrm>
              <a:off x="5679322" y="3391695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Middleware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1005C7-0BB4-5E7D-E689-1A6ACCA227E2}"/>
                </a:ext>
              </a:extLst>
            </p:cNvPr>
            <p:cNvSpPr/>
            <p:nvPr/>
          </p:nvSpPr>
          <p:spPr>
            <a:xfrm>
              <a:off x="5679323" y="2571584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DF657A-DF01-537C-757B-C7FBACC5A3FA}"/>
                </a:ext>
              </a:extLst>
            </p:cNvPr>
            <p:cNvSpPr>
              <a:spLocks/>
            </p:cNvSpPr>
            <p:nvPr/>
          </p:nvSpPr>
          <p:spPr>
            <a:xfrm>
              <a:off x="5679323" y="2161529"/>
              <a:ext cx="1491111" cy="372778"/>
            </a:xfrm>
            <a:prstGeom prst="rect">
              <a:avLst/>
            </a:prstGeom>
            <a:grpFill/>
            <a:ln w="12700" cap="rnd" cmpd="sng" algn="ctr">
              <a:solidFill>
                <a:srgbClr val="0078D7"/>
              </a:solidFill>
              <a:prstDash val="solid"/>
              <a:round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Applications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C336A1-4755-0464-42CD-80BE83BEAA3F}"/>
                </a:ext>
              </a:extLst>
            </p:cNvPr>
            <p:cNvSpPr/>
            <p:nvPr/>
          </p:nvSpPr>
          <p:spPr>
            <a:xfrm>
              <a:off x="5679322" y="5441971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Networking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23C993-6762-AC70-52FE-FE5C0B9F097B}"/>
                </a:ext>
              </a:extLst>
            </p:cNvPr>
            <p:cNvSpPr/>
            <p:nvPr/>
          </p:nvSpPr>
          <p:spPr>
            <a:xfrm>
              <a:off x="5679322" y="2981639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72AD78-B0E6-0047-6B85-E958F1C19CD5}"/>
              </a:ext>
            </a:extLst>
          </p:cNvPr>
          <p:cNvGrpSpPr/>
          <p:nvPr/>
        </p:nvGrpSpPr>
        <p:grpSpPr>
          <a:xfrm>
            <a:off x="7597876" y="1522234"/>
            <a:ext cx="1994571" cy="4303749"/>
            <a:chOff x="7482801" y="1511000"/>
            <a:chExt cx="1994571" cy="4303749"/>
          </a:xfrm>
          <a:solidFill>
            <a:schemeClr val="tx1"/>
          </a:solidFill>
        </p:grpSpPr>
        <p:sp>
          <p:nvSpPr>
            <p:cNvPr id="65" name="TextBox 52">
              <a:extLst>
                <a:ext uri="{FF2B5EF4-FFF2-40B4-BE49-F238E27FC236}">
                  <a16:creationId xmlns:a16="http://schemas.microsoft.com/office/drawing/2014/main" id="{31FE381E-4446-95DD-6F3F-7D1979435BC1}"/>
                </a:ext>
              </a:extLst>
            </p:cNvPr>
            <p:cNvSpPr txBox="1"/>
            <p:nvPr/>
          </p:nvSpPr>
          <p:spPr>
            <a:xfrm rot="16200000">
              <a:off x="6828070" y="3812707"/>
              <a:ext cx="1660327" cy="350865"/>
            </a:xfrm>
            <a:prstGeom prst="rect">
              <a:avLst/>
            </a:prstGeom>
            <a:grpFill/>
          </p:spPr>
          <p:txBody>
            <a:bodyPr vert="horz" wrap="none" lIns="146304" tIns="91440" rIns="146304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Kozuka Gothic Pro R" pitchFamily="34" charset="-128"/>
                  <a:cs typeface="Segoe UI" panose="020B0502040204020203" pitchFamily="34" charset="0"/>
                </a:rPr>
                <a:t>Managed by vendor</a:t>
              </a:r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5B169011-A9F1-F54F-1EB1-2A1A0F18D9AB}"/>
                </a:ext>
              </a:extLst>
            </p:cNvPr>
            <p:cNvSpPr/>
            <p:nvPr/>
          </p:nvSpPr>
          <p:spPr>
            <a:xfrm>
              <a:off x="7807087" y="2347917"/>
              <a:ext cx="223667" cy="3280443"/>
            </a:xfrm>
            <a:prstGeom prst="leftBrace">
              <a:avLst>
                <a:gd name="adj1" fmla="val 0"/>
                <a:gd name="adj2" fmla="val 50000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146304" tIns="91440" rIns="146304" bIns="91440" rtlCol="0" anchor="ctr"/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46B8E0-1F3C-BF96-D9A0-8334380F685B}"/>
                </a:ext>
              </a:extLst>
            </p:cNvPr>
            <p:cNvSpPr/>
            <p:nvPr/>
          </p:nvSpPr>
          <p:spPr>
            <a:xfrm>
              <a:off x="7986261" y="1511000"/>
              <a:ext cx="1491111" cy="62786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46304" tIns="91440" rIns="146304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Software</a:t>
              </a:r>
            </a:p>
            <a:p>
              <a:pPr marL="0" marR="0" lvl="1" indent="0" algn="ctr" defTabSz="1242711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(as a service)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8C7F1-553A-61D9-50FF-31B5DA465691}"/>
                </a:ext>
              </a:extLst>
            </p:cNvPr>
            <p:cNvSpPr/>
            <p:nvPr/>
          </p:nvSpPr>
          <p:spPr>
            <a:xfrm>
              <a:off x="7986261" y="5031916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E3EB6C-9329-7C99-BE80-D84DA8E1E3DA}"/>
                </a:ext>
              </a:extLst>
            </p:cNvPr>
            <p:cNvSpPr/>
            <p:nvPr/>
          </p:nvSpPr>
          <p:spPr>
            <a:xfrm>
              <a:off x="7986261" y="4621861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Servers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B17B9A-7823-0776-BF2E-1FE0C090810F}"/>
                </a:ext>
              </a:extLst>
            </p:cNvPr>
            <p:cNvSpPr/>
            <p:nvPr/>
          </p:nvSpPr>
          <p:spPr>
            <a:xfrm>
              <a:off x="7986261" y="3801750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O/S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447F571-C0BA-2D7B-256F-EA2CB296C440}"/>
                </a:ext>
              </a:extLst>
            </p:cNvPr>
            <p:cNvSpPr/>
            <p:nvPr/>
          </p:nvSpPr>
          <p:spPr>
            <a:xfrm>
              <a:off x="7986261" y="3391695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Middleware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FA78476-9600-AD56-C1B1-A174B6D401E2}"/>
                </a:ext>
              </a:extLst>
            </p:cNvPr>
            <p:cNvSpPr/>
            <p:nvPr/>
          </p:nvSpPr>
          <p:spPr>
            <a:xfrm>
              <a:off x="7986261" y="4211805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Virtualization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E6589B2-262C-A88D-C19C-540AEDCDFBCC}"/>
                </a:ext>
              </a:extLst>
            </p:cNvPr>
            <p:cNvSpPr/>
            <p:nvPr/>
          </p:nvSpPr>
          <p:spPr>
            <a:xfrm>
              <a:off x="7986261" y="2571584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20A386C-F904-C39F-4441-D9507EEE00A4}"/>
                </a:ext>
              </a:extLst>
            </p:cNvPr>
            <p:cNvSpPr/>
            <p:nvPr/>
          </p:nvSpPr>
          <p:spPr>
            <a:xfrm>
              <a:off x="7986261" y="2981639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6DBE6-E711-FF7B-0EDB-6A5958F93C31}"/>
                </a:ext>
              </a:extLst>
            </p:cNvPr>
            <p:cNvSpPr/>
            <p:nvPr/>
          </p:nvSpPr>
          <p:spPr>
            <a:xfrm>
              <a:off x="7986261" y="5441971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Networking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D0D3E0-EB6D-0AB2-2D75-B87B95A9306D}"/>
                </a:ext>
              </a:extLst>
            </p:cNvPr>
            <p:cNvSpPr>
              <a:spLocks/>
            </p:cNvSpPr>
            <p:nvPr/>
          </p:nvSpPr>
          <p:spPr>
            <a:xfrm>
              <a:off x="7986261" y="2161529"/>
              <a:ext cx="1491111" cy="37277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304" tIns="91440" rIns="146304" bIns="91440" rtlCol="0" anchor="ctr" anchorCtr="0">
              <a:noAutofit/>
            </a:bodyPr>
            <a:lstStyle/>
            <a:p>
              <a:pPr marL="0" marR="0" lvl="0" indent="0" algn="ctr" defTabSz="124281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Applications</a:t>
              </a:r>
            </a:p>
          </p:txBody>
        </p:sp>
      </p:grpSp>
      <p:pic>
        <p:nvPicPr>
          <p:cNvPr id="77" name="Picture 2" descr="Image result for amazon logo png">
            <a:extLst>
              <a:ext uri="{FF2B5EF4-FFF2-40B4-BE49-F238E27FC236}">
                <a16:creationId xmlns:a16="http://schemas.microsoft.com/office/drawing/2014/main" id="{DE87A2E8-FD5F-AB17-424A-BDF2B3BA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377" y="2416578"/>
            <a:ext cx="1143000" cy="3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272</Words>
  <Application>Microsoft Office PowerPoint</Application>
  <PresentationFormat>Widescreen</PresentationFormat>
  <Paragraphs>92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Segoe UI</vt:lpstr>
      <vt:lpstr>Segoe UI Semibold</vt:lpstr>
      <vt:lpstr>Tahoma</vt:lpstr>
      <vt:lpstr>Office Theme</vt:lpstr>
      <vt:lpstr>InfographicsPoster_Tech_v1_mo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Alidra</dc:creator>
  <cp:lastModifiedBy>Adam Alidra</cp:lastModifiedBy>
  <cp:revision>1</cp:revision>
  <dcterms:created xsi:type="dcterms:W3CDTF">2022-07-24T23:55:33Z</dcterms:created>
  <dcterms:modified xsi:type="dcterms:W3CDTF">2022-07-28T01:46:39Z</dcterms:modified>
</cp:coreProperties>
</file>