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4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1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9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3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3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07584" y="270456"/>
            <a:ext cx="870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Recensement développeur freelance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2099400"/>
            <a:ext cx="7737727" cy="3600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0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59" y="1943391"/>
            <a:ext cx="8240680" cy="378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17" y="1682461"/>
            <a:ext cx="8076626" cy="370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0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53" y="1828803"/>
            <a:ext cx="8444856" cy="3477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1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11" y="2061405"/>
            <a:ext cx="8345557" cy="3399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2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617120"/>
            <a:ext cx="8744755" cy="4020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8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3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Adama NDIAYE</dc:creator>
  <cp:lastModifiedBy>Adama NDIAYE</cp:lastModifiedBy>
  <cp:revision>4</cp:revision>
  <dcterms:created xsi:type="dcterms:W3CDTF">2021-08-27T09:58:01Z</dcterms:created>
  <dcterms:modified xsi:type="dcterms:W3CDTF">2021-08-27T10:41:27Z</dcterms:modified>
</cp:coreProperties>
</file>