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F8613D-4E02-4E0F-8A83-34497E6CD9FB}" v="172" dt="2025-09-21T21:55:34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rudul patil" userId="ccdaeee6ecfdc7c8" providerId="LiveId" clId="{5646363E-D834-4501-BBFF-35B0A860DC44}"/>
    <pc:docChg chg="undo custSel modSld">
      <pc:chgData name="mrudul patil" userId="ccdaeee6ecfdc7c8" providerId="LiveId" clId="{5646363E-D834-4501-BBFF-35B0A860DC44}" dt="2025-09-21T21:55:34.092" v="223" actId="20577"/>
      <pc:docMkLst>
        <pc:docMk/>
      </pc:docMkLst>
      <pc:sldChg chg="modSp modAnim">
        <pc:chgData name="mrudul patil" userId="ccdaeee6ecfdc7c8" providerId="LiveId" clId="{5646363E-D834-4501-BBFF-35B0A860DC44}" dt="2025-09-21T19:09:01.455" v="30" actId="20577"/>
        <pc:sldMkLst>
          <pc:docMk/>
          <pc:sldMk cId="0" sldId="256"/>
        </pc:sldMkLst>
        <pc:spChg chg="mod">
          <ac:chgData name="mrudul patil" userId="ccdaeee6ecfdc7c8" providerId="LiveId" clId="{5646363E-D834-4501-BBFF-35B0A860DC44}" dt="2025-09-21T19:09:01.455" v="30" actId="20577"/>
          <ac:spMkLst>
            <pc:docMk/>
            <pc:sldMk cId="0" sldId="256"/>
            <ac:spMk id="3" creationId="{00000000-0000-0000-0000-000000000000}"/>
          </ac:spMkLst>
        </pc:spChg>
      </pc:sldChg>
      <pc:sldChg chg="addSp delSp modSp mod setBg">
        <pc:chgData name="mrudul patil" userId="ccdaeee6ecfdc7c8" providerId="LiveId" clId="{5646363E-D834-4501-BBFF-35B0A860DC44}" dt="2025-09-21T21:55:34.092" v="223" actId="20577"/>
        <pc:sldMkLst>
          <pc:docMk/>
          <pc:sldMk cId="0" sldId="257"/>
        </pc:sldMkLst>
        <pc:spChg chg="mod">
          <ac:chgData name="mrudul patil" userId="ccdaeee6ecfdc7c8" providerId="LiveId" clId="{5646363E-D834-4501-BBFF-35B0A860DC44}" dt="2025-09-21T20:28:24.445" v="87" actId="26606"/>
          <ac:spMkLst>
            <pc:docMk/>
            <pc:sldMk cId="0" sldId="257"/>
            <ac:spMk id="2" creationId="{00000000-0000-0000-0000-000000000000}"/>
          </ac:spMkLst>
        </pc:spChg>
        <pc:spChg chg="del mod">
          <ac:chgData name="mrudul patil" userId="ccdaeee6ecfdc7c8" providerId="LiveId" clId="{5646363E-D834-4501-BBFF-35B0A860DC44}" dt="2025-09-21T19:15:52.885" v="66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mrudul patil" userId="ccdaeee6ecfdc7c8" providerId="LiveId" clId="{5646363E-D834-4501-BBFF-35B0A860DC44}" dt="2025-09-21T20:28:24.445" v="87" actId="26606"/>
          <ac:spMkLst>
            <pc:docMk/>
            <pc:sldMk cId="0" sldId="257"/>
            <ac:spMk id="10" creationId="{BACC6370-2D7E-4714-9D71-7542949D7D5D}"/>
          </ac:spMkLst>
        </pc:spChg>
        <pc:spChg chg="add">
          <ac:chgData name="mrudul patil" userId="ccdaeee6ecfdc7c8" providerId="LiveId" clId="{5646363E-D834-4501-BBFF-35B0A860DC44}" dt="2025-09-21T20:28:24.445" v="87" actId="26606"/>
          <ac:spMkLst>
            <pc:docMk/>
            <pc:sldMk cId="0" sldId="257"/>
            <ac:spMk id="12" creationId="{F68B3F68-107C-434F-AA38-110D5EA91B85}"/>
          </ac:spMkLst>
        </pc:spChg>
        <pc:spChg chg="add">
          <ac:chgData name="mrudul patil" userId="ccdaeee6ecfdc7c8" providerId="LiveId" clId="{5646363E-D834-4501-BBFF-35B0A860DC44}" dt="2025-09-21T20:28:24.445" v="87" actId="26606"/>
          <ac:spMkLst>
            <pc:docMk/>
            <pc:sldMk cId="0" sldId="257"/>
            <ac:spMk id="14" creationId="{AAD0DBB9-1A4B-4391-81D4-CB19F9AB918A}"/>
          </ac:spMkLst>
        </pc:spChg>
        <pc:spChg chg="add">
          <ac:chgData name="mrudul patil" userId="ccdaeee6ecfdc7c8" providerId="LiveId" clId="{5646363E-D834-4501-BBFF-35B0A860DC44}" dt="2025-09-21T20:28:24.445" v="87" actId="26606"/>
          <ac:spMkLst>
            <pc:docMk/>
            <pc:sldMk cId="0" sldId="257"/>
            <ac:spMk id="16" creationId="{063BBA22-50EA-4C4D-BE05-F1CE4E63AA56}"/>
          </ac:spMkLst>
        </pc:spChg>
        <pc:graphicFrameChg chg="add mod modGraphic">
          <ac:chgData name="mrudul patil" userId="ccdaeee6ecfdc7c8" providerId="LiveId" clId="{5646363E-D834-4501-BBFF-35B0A860DC44}" dt="2025-09-21T21:55:34.092" v="223" actId="20577"/>
          <ac:graphicFrameMkLst>
            <pc:docMk/>
            <pc:sldMk cId="0" sldId="257"/>
            <ac:graphicFrameMk id="5" creationId="{386E2621-B6DD-3A9E-2C83-A418E441916C}"/>
          </ac:graphicFrameMkLst>
        </pc:graphicFrameChg>
      </pc:sldChg>
      <pc:sldChg chg="addSp modSp mod setBg">
        <pc:chgData name="mrudul patil" userId="ccdaeee6ecfdc7c8" providerId="LiveId" clId="{5646363E-D834-4501-BBFF-35B0A860DC44}" dt="2025-09-21T20:28:16.284" v="86" actId="26606"/>
        <pc:sldMkLst>
          <pc:docMk/>
          <pc:sldMk cId="0" sldId="258"/>
        </pc:sldMkLst>
        <pc:spChg chg="mod">
          <ac:chgData name="mrudul patil" userId="ccdaeee6ecfdc7c8" providerId="LiveId" clId="{5646363E-D834-4501-BBFF-35B0A860DC44}" dt="2025-09-21T20:28:16.284" v="86" actId="26606"/>
          <ac:spMkLst>
            <pc:docMk/>
            <pc:sldMk cId="0" sldId="258"/>
            <ac:spMk id="2" creationId="{00000000-0000-0000-0000-000000000000}"/>
          </ac:spMkLst>
        </pc:spChg>
        <pc:spChg chg="add">
          <ac:chgData name="mrudul patil" userId="ccdaeee6ecfdc7c8" providerId="LiveId" clId="{5646363E-D834-4501-BBFF-35B0A860DC44}" dt="2025-09-21T20:28:16.284" v="86" actId="26606"/>
          <ac:spMkLst>
            <pc:docMk/>
            <pc:sldMk cId="0" sldId="258"/>
            <ac:spMk id="18" creationId="{2E442304-DDBD-4F7B-8017-36BCC863FB40}"/>
          </ac:spMkLst>
        </pc:spChg>
        <pc:spChg chg="add">
          <ac:chgData name="mrudul patil" userId="ccdaeee6ecfdc7c8" providerId="LiveId" clId="{5646363E-D834-4501-BBFF-35B0A860DC44}" dt="2025-09-21T20:28:16.284" v="86" actId="26606"/>
          <ac:spMkLst>
            <pc:docMk/>
            <pc:sldMk cId="0" sldId="258"/>
            <ac:spMk id="20" creationId="{5E107275-3853-46FD-A241-DE4355A42675}"/>
          </ac:spMkLst>
        </pc:spChg>
        <pc:graphicFrameChg chg="mod modGraphic">
          <ac:chgData name="mrudul patil" userId="ccdaeee6ecfdc7c8" providerId="LiveId" clId="{5646363E-D834-4501-BBFF-35B0A860DC44}" dt="2025-09-21T20:28:16.284" v="86" actId="26606"/>
          <ac:graphicFrameMkLst>
            <pc:docMk/>
            <pc:sldMk cId="0" sldId="258"/>
            <ac:graphicFrameMk id="13" creationId="{790D40CA-636E-9783-54EA-15BD7555DE63}"/>
          </ac:graphicFrameMkLst>
        </pc:graphicFrameChg>
      </pc:sldChg>
      <pc:sldChg chg="addSp modSp mod setBg">
        <pc:chgData name="mrudul patil" userId="ccdaeee6ecfdc7c8" providerId="LiveId" clId="{5646363E-D834-4501-BBFF-35B0A860DC44}" dt="2025-09-21T20:28:11.161" v="85" actId="26606"/>
        <pc:sldMkLst>
          <pc:docMk/>
          <pc:sldMk cId="0" sldId="259"/>
        </pc:sldMkLst>
        <pc:spChg chg="mod">
          <ac:chgData name="mrudul patil" userId="ccdaeee6ecfdc7c8" providerId="LiveId" clId="{5646363E-D834-4501-BBFF-35B0A860DC44}" dt="2025-09-21T20:28:11.161" v="85" actId="26606"/>
          <ac:spMkLst>
            <pc:docMk/>
            <pc:sldMk cId="0" sldId="259"/>
            <ac:spMk id="2" creationId="{00000000-0000-0000-0000-000000000000}"/>
          </ac:spMkLst>
        </pc:spChg>
        <pc:spChg chg="add">
          <ac:chgData name="mrudul patil" userId="ccdaeee6ecfdc7c8" providerId="LiveId" clId="{5646363E-D834-4501-BBFF-35B0A860DC44}" dt="2025-09-21T20:28:11.161" v="85" actId="26606"/>
          <ac:spMkLst>
            <pc:docMk/>
            <pc:sldMk cId="0" sldId="259"/>
            <ac:spMk id="10" creationId="{2E442304-DDBD-4F7B-8017-36BCC863FB40}"/>
          </ac:spMkLst>
        </pc:spChg>
        <pc:spChg chg="add">
          <ac:chgData name="mrudul patil" userId="ccdaeee6ecfdc7c8" providerId="LiveId" clId="{5646363E-D834-4501-BBFF-35B0A860DC44}" dt="2025-09-21T20:28:11.161" v="85" actId="26606"/>
          <ac:spMkLst>
            <pc:docMk/>
            <pc:sldMk cId="0" sldId="259"/>
            <ac:spMk id="12" creationId="{5E107275-3853-46FD-A241-DE4355A42675}"/>
          </ac:spMkLst>
        </pc:spChg>
        <pc:graphicFrameChg chg="mod modGraphic">
          <ac:chgData name="mrudul patil" userId="ccdaeee6ecfdc7c8" providerId="LiveId" clId="{5646363E-D834-4501-BBFF-35B0A860DC44}" dt="2025-09-21T20:28:11.161" v="85" actId="26606"/>
          <ac:graphicFrameMkLst>
            <pc:docMk/>
            <pc:sldMk cId="0" sldId="259"/>
            <ac:graphicFrameMk id="5" creationId="{5EA745CC-954F-4D50-F28D-4CAE3DB9EE04}"/>
          </ac:graphicFrameMkLst>
        </pc:graphicFrameChg>
      </pc:sldChg>
      <pc:sldChg chg="addSp modSp mod setBg">
        <pc:chgData name="mrudul patil" userId="ccdaeee6ecfdc7c8" providerId="LiveId" clId="{5646363E-D834-4501-BBFF-35B0A860DC44}" dt="2025-09-21T20:28:06.104" v="84" actId="26606"/>
        <pc:sldMkLst>
          <pc:docMk/>
          <pc:sldMk cId="0" sldId="260"/>
        </pc:sldMkLst>
        <pc:spChg chg="mod">
          <ac:chgData name="mrudul patil" userId="ccdaeee6ecfdc7c8" providerId="LiveId" clId="{5646363E-D834-4501-BBFF-35B0A860DC44}" dt="2025-09-21T20:28:06.104" v="84" actId="26606"/>
          <ac:spMkLst>
            <pc:docMk/>
            <pc:sldMk cId="0" sldId="260"/>
            <ac:spMk id="2" creationId="{00000000-0000-0000-0000-000000000000}"/>
          </ac:spMkLst>
        </pc:spChg>
        <pc:spChg chg="add">
          <ac:chgData name="mrudul patil" userId="ccdaeee6ecfdc7c8" providerId="LiveId" clId="{5646363E-D834-4501-BBFF-35B0A860DC44}" dt="2025-09-21T20:28:06.104" v="84" actId="26606"/>
          <ac:spMkLst>
            <pc:docMk/>
            <pc:sldMk cId="0" sldId="260"/>
            <ac:spMk id="10" creationId="{2E442304-DDBD-4F7B-8017-36BCC863FB40}"/>
          </ac:spMkLst>
        </pc:spChg>
        <pc:spChg chg="add">
          <ac:chgData name="mrudul patil" userId="ccdaeee6ecfdc7c8" providerId="LiveId" clId="{5646363E-D834-4501-BBFF-35B0A860DC44}" dt="2025-09-21T20:28:06.104" v="84" actId="26606"/>
          <ac:spMkLst>
            <pc:docMk/>
            <pc:sldMk cId="0" sldId="260"/>
            <ac:spMk id="12" creationId="{5E107275-3853-46FD-A241-DE4355A42675}"/>
          </ac:spMkLst>
        </pc:spChg>
        <pc:graphicFrameChg chg="mod modGraphic">
          <ac:chgData name="mrudul patil" userId="ccdaeee6ecfdc7c8" providerId="LiveId" clId="{5646363E-D834-4501-BBFF-35B0A860DC44}" dt="2025-09-21T20:28:06.104" v="84" actId="26606"/>
          <ac:graphicFrameMkLst>
            <pc:docMk/>
            <pc:sldMk cId="0" sldId="260"/>
            <ac:graphicFrameMk id="5" creationId="{3667FB6A-8C5C-B23A-53B2-5FD128128F7A}"/>
          </ac:graphicFrameMkLst>
        </pc:graphicFrameChg>
      </pc:sldChg>
      <pc:sldChg chg="addSp modSp mod setBg">
        <pc:chgData name="mrudul patil" userId="ccdaeee6ecfdc7c8" providerId="LiveId" clId="{5646363E-D834-4501-BBFF-35B0A860DC44}" dt="2025-09-21T20:27:59.788" v="83" actId="26606"/>
        <pc:sldMkLst>
          <pc:docMk/>
          <pc:sldMk cId="0" sldId="261"/>
        </pc:sldMkLst>
        <pc:spChg chg="mod">
          <ac:chgData name="mrudul patil" userId="ccdaeee6ecfdc7c8" providerId="LiveId" clId="{5646363E-D834-4501-BBFF-35B0A860DC44}" dt="2025-09-21T20:27:59.788" v="83" actId="26606"/>
          <ac:spMkLst>
            <pc:docMk/>
            <pc:sldMk cId="0" sldId="261"/>
            <ac:spMk id="2" creationId="{00000000-0000-0000-0000-000000000000}"/>
          </ac:spMkLst>
        </pc:spChg>
        <pc:spChg chg="add">
          <ac:chgData name="mrudul patil" userId="ccdaeee6ecfdc7c8" providerId="LiveId" clId="{5646363E-D834-4501-BBFF-35B0A860DC44}" dt="2025-09-21T20:27:59.788" v="83" actId="26606"/>
          <ac:spMkLst>
            <pc:docMk/>
            <pc:sldMk cId="0" sldId="261"/>
            <ac:spMk id="10" creationId="{81E1224E-6618-482E-BE87-321A7FC1CDE8}"/>
          </ac:spMkLst>
        </pc:spChg>
        <pc:spChg chg="add">
          <ac:chgData name="mrudul patil" userId="ccdaeee6ecfdc7c8" providerId="LiveId" clId="{5646363E-D834-4501-BBFF-35B0A860DC44}" dt="2025-09-21T20:27:59.788" v="83" actId="26606"/>
          <ac:spMkLst>
            <pc:docMk/>
            <pc:sldMk cId="0" sldId="261"/>
            <ac:spMk id="12" creationId="{066346BE-FDB4-4772-A696-0719490ABD64}"/>
          </ac:spMkLst>
        </pc:spChg>
        <pc:spChg chg="add">
          <ac:chgData name="mrudul patil" userId="ccdaeee6ecfdc7c8" providerId="LiveId" clId="{5646363E-D834-4501-BBFF-35B0A860DC44}" dt="2025-09-21T20:27:59.788" v="83" actId="26606"/>
          <ac:spMkLst>
            <pc:docMk/>
            <pc:sldMk cId="0" sldId="261"/>
            <ac:spMk id="14" creationId="{FB92FFCE-0C90-454E-AA25-D4EE9A6C39C5}"/>
          </ac:spMkLst>
        </pc:spChg>
        <pc:graphicFrameChg chg="mod modGraphic">
          <ac:chgData name="mrudul patil" userId="ccdaeee6ecfdc7c8" providerId="LiveId" clId="{5646363E-D834-4501-BBFF-35B0A860DC44}" dt="2025-09-21T20:27:59.788" v="83" actId="26606"/>
          <ac:graphicFrameMkLst>
            <pc:docMk/>
            <pc:sldMk cId="0" sldId="261"/>
            <ac:graphicFrameMk id="5" creationId="{9F7C7136-3B78-B8D1-8BB7-D059C9E6E5A8}"/>
          </ac:graphicFrameMkLst>
        </pc:graphicFrameChg>
      </pc:sldChg>
      <pc:sldChg chg="addSp delSp modSp mod setBg">
        <pc:chgData name="mrudul patil" userId="ccdaeee6ecfdc7c8" providerId="LiveId" clId="{5646363E-D834-4501-BBFF-35B0A860DC44}" dt="2025-09-21T20:27:28.264" v="82" actId="26606"/>
        <pc:sldMkLst>
          <pc:docMk/>
          <pc:sldMk cId="0" sldId="262"/>
        </pc:sldMkLst>
        <pc:spChg chg="mod ord">
          <ac:chgData name="mrudul patil" userId="ccdaeee6ecfdc7c8" providerId="LiveId" clId="{5646363E-D834-4501-BBFF-35B0A860DC44}" dt="2025-09-21T19:22:57.738" v="74" actId="26606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mrudul patil" userId="ccdaeee6ecfdc7c8" providerId="LiveId" clId="{5646363E-D834-4501-BBFF-35B0A860DC44}" dt="2025-09-21T19:14:59.376" v="51" actId="26606"/>
          <ac:spMkLst>
            <pc:docMk/>
            <pc:sldMk cId="0" sldId="262"/>
            <ac:spMk id="3" creationId="{00000000-0000-0000-0000-000000000000}"/>
          </ac:spMkLst>
        </pc:spChg>
        <pc:spChg chg="add del">
          <ac:chgData name="mrudul patil" userId="ccdaeee6ecfdc7c8" providerId="LiveId" clId="{5646363E-D834-4501-BBFF-35B0A860DC44}" dt="2025-09-21T19:22:47.450" v="73" actId="26606"/>
          <ac:spMkLst>
            <pc:docMk/>
            <pc:sldMk cId="0" sldId="262"/>
            <ac:spMk id="10" creationId="{E10650BA-D090-4A23-98E3-B48BBAEA9201}"/>
          </ac:spMkLst>
        </pc:spChg>
        <pc:spChg chg="add del">
          <ac:chgData name="mrudul patil" userId="ccdaeee6ecfdc7c8" providerId="LiveId" clId="{5646363E-D834-4501-BBFF-35B0A860DC44}" dt="2025-09-21T19:22:57.738" v="74" actId="26606"/>
          <ac:spMkLst>
            <pc:docMk/>
            <pc:sldMk cId="0" sldId="262"/>
            <ac:spMk id="22" creationId="{C0763A76-9F1C-4FC5-82B7-DD475DA461B2}"/>
          </ac:spMkLst>
        </pc:spChg>
        <pc:spChg chg="add del">
          <ac:chgData name="mrudul patil" userId="ccdaeee6ecfdc7c8" providerId="LiveId" clId="{5646363E-D834-4501-BBFF-35B0A860DC44}" dt="2025-09-21T19:22:57.738" v="74" actId="26606"/>
          <ac:spMkLst>
            <pc:docMk/>
            <pc:sldMk cId="0" sldId="262"/>
            <ac:spMk id="24" creationId="{E81BF4F6-F2CF-4984-9D14-D6966D92F99F}"/>
          </ac:spMkLst>
        </pc:spChg>
        <pc:spChg chg="add del">
          <ac:chgData name="mrudul patil" userId="ccdaeee6ecfdc7c8" providerId="LiveId" clId="{5646363E-D834-4501-BBFF-35B0A860DC44}" dt="2025-09-21T20:27:28.264" v="82" actId="26606"/>
          <ac:spMkLst>
            <pc:docMk/>
            <pc:sldMk cId="0" sldId="262"/>
            <ac:spMk id="29" creationId="{B50AB553-2A96-4A92-96F2-93548E096954}"/>
          </ac:spMkLst>
        </pc:spChg>
        <pc:spChg chg="add">
          <ac:chgData name="mrudul patil" userId="ccdaeee6ecfdc7c8" providerId="LiveId" clId="{5646363E-D834-4501-BBFF-35B0A860DC44}" dt="2025-09-21T20:27:28.264" v="82" actId="26606"/>
          <ac:spMkLst>
            <pc:docMk/>
            <pc:sldMk cId="0" sldId="262"/>
            <ac:spMk id="34" creationId="{B50AB553-2A96-4A92-96F2-93548E096954}"/>
          </ac:spMkLst>
        </pc:spChg>
        <pc:grpChg chg="add del">
          <ac:chgData name="mrudul patil" userId="ccdaeee6ecfdc7c8" providerId="LiveId" clId="{5646363E-D834-4501-BBFF-35B0A860DC44}" dt="2025-09-21T19:22:47.450" v="73" actId="26606"/>
          <ac:grpSpMkLst>
            <pc:docMk/>
            <pc:sldMk cId="0" sldId="262"/>
            <ac:grpSpMk id="12" creationId="{FFB939B9-73CE-4644-87BB-72AEBF001142}"/>
          </ac:grpSpMkLst>
        </pc:grpChg>
        <pc:graphicFrameChg chg="add mod modGraphic">
          <ac:chgData name="mrudul patil" userId="ccdaeee6ecfdc7c8" providerId="LiveId" clId="{5646363E-D834-4501-BBFF-35B0A860DC44}" dt="2025-09-21T20:27:28.264" v="82" actId="26606"/>
          <ac:graphicFrameMkLst>
            <pc:docMk/>
            <pc:sldMk cId="0" sldId="262"/>
            <ac:graphicFrameMk id="5" creationId="{1E1B850B-20B0-E8A1-3496-5176E365E46D}"/>
          </ac:graphicFrameMkLst>
        </pc:graphicFrameChg>
        <pc:picChg chg="add mod ord">
          <ac:chgData name="mrudul patil" userId="ccdaeee6ecfdc7c8" providerId="LiveId" clId="{5646363E-D834-4501-BBFF-35B0A860DC44}" dt="2025-09-21T19:22:57.738" v="74" actId="26606"/>
          <ac:picMkLst>
            <pc:docMk/>
            <pc:sldMk cId="0" sldId="262"/>
            <ac:picMk id="6" creationId="{D70A2330-1E9B-D76B-699B-A701669490B4}"/>
          </ac:picMkLst>
        </pc:picChg>
      </pc:sldChg>
      <pc:sldChg chg="addSp delSp modSp mod setBg">
        <pc:chgData name="mrudul patil" userId="ccdaeee6ecfdc7c8" providerId="LiveId" clId="{5646363E-D834-4501-BBFF-35B0A860DC44}" dt="2025-09-21T20:27:14.505" v="81" actId="26606"/>
        <pc:sldMkLst>
          <pc:docMk/>
          <pc:sldMk cId="0" sldId="263"/>
        </pc:sldMkLst>
        <pc:spChg chg="mod">
          <ac:chgData name="mrudul patil" userId="ccdaeee6ecfdc7c8" providerId="LiveId" clId="{5646363E-D834-4501-BBFF-35B0A860DC44}" dt="2025-09-21T20:27:14.505" v="81" actId="26606"/>
          <ac:spMkLst>
            <pc:docMk/>
            <pc:sldMk cId="0" sldId="263"/>
            <ac:spMk id="2" creationId="{00000000-0000-0000-0000-000000000000}"/>
          </ac:spMkLst>
        </pc:spChg>
        <pc:spChg chg="del mod">
          <ac:chgData name="mrudul patil" userId="ccdaeee6ecfdc7c8" providerId="LiveId" clId="{5646363E-D834-4501-BBFF-35B0A860DC44}" dt="2025-09-21T19:14:38.439" v="50" actId="26606"/>
          <ac:spMkLst>
            <pc:docMk/>
            <pc:sldMk cId="0" sldId="263"/>
            <ac:spMk id="3" creationId="{00000000-0000-0000-0000-000000000000}"/>
          </ac:spMkLst>
        </pc:spChg>
        <pc:spChg chg="add del">
          <ac:chgData name="mrudul patil" userId="ccdaeee6ecfdc7c8" providerId="LiveId" clId="{5646363E-D834-4501-BBFF-35B0A860DC44}" dt="2025-09-21T19:14:38.423" v="49" actId="26606"/>
          <ac:spMkLst>
            <pc:docMk/>
            <pc:sldMk cId="0" sldId="263"/>
            <ac:spMk id="8" creationId="{907EF6B7-1338-4443-8C46-6A318D952DFD}"/>
          </ac:spMkLst>
        </pc:spChg>
        <pc:spChg chg="add del">
          <ac:chgData name="mrudul patil" userId="ccdaeee6ecfdc7c8" providerId="LiveId" clId="{5646363E-D834-4501-BBFF-35B0A860DC44}" dt="2025-09-21T19:14:38.423" v="49" actId="26606"/>
          <ac:spMkLst>
            <pc:docMk/>
            <pc:sldMk cId="0" sldId="263"/>
            <ac:spMk id="10" creationId="{DAAE4CDD-124C-4DCF-9584-B6033B545DD5}"/>
          </ac:spMkLst>
        </pc:spChg>
        <pc:spChg chg="add del">
          <ac:chgData name="mrudul patil" userId="ccdaeee6ecfdc7c8" providerId="LiveId" clId="{5646363E-D834-4501-BBFF-35B0A860DC44}" dt="2025-09-21T19:14:38.423" v="49" actId="26606"/>
          <ac:spMkLst>
            <pc:docMk/>
            <pc:sldMk cId="0" sldId="263"/>
            <ac:spMk id="12" creationId="{081E4A58-353D-44AE-B2FC-2A74E2E400F7}"/>
          </ac:spMkLst>
        </pc:spChg>
        <pc:spChg chg="add del">
          <ac:chgData name="mrudul patil" userId="ccdaeee6ecfdc7c8" providerId="LiveId" clId="{5646363E-D834-4501-BBFF-35B0A860DC44}" dt="2025-09-21T20:27:14.505" v="81" actId="26606"/>
          <ac:spMkLst>
            <pc:docMk/>
            <pc:sldMk cId="0" sldId="263"/>
            <ac:spMk id="14" creationId="{7025EFD5-738C-41B9-87FE-0C00E211BD8B}"/>
          </ac:spMkLst>
        </pc:spChg>
        <pc:spChg chg="add del">
          <ac:chgData name="mrudul patil" userId="ccdaeee6ecfdc7c8" providerId="LiveId" clId="{5646363E-D834-4501-BBFF-35B0A860DC44}" dt="2025-09-21T20:27:14.505" v="81" actId="26606"/>
          <ac:spMkLst>
            <pc:docMk/>
            <pc:sldMk cId="0" sldId="263"/>
            <ac:spMk id="15" creationId="{835EF3DD-7D43-4A27-8967-A92FD8CC9365}"/>
          </ac:spMkLst>
        </pc:spChg>
        <pc:spChg chg="add del">
          <ac:chgData name="mrudul patil" userId="ccdaeee6ecfdc7c8" providerId="LiveId" clId="{5646363E-D834-4501-BBFF-35B0A860DC44}" dt="2025-09-21T20:27:07.451" v="76" actId="26606"/>
          <ac:spMkLst>
            <pc:docMk/>
            <pc:sldMk cId="0" sldId="263"/>
            <ac:spMk id="20" creationId="{B50AB553-2A96-4A92-96F2-93548E096954}"/>
          </ac:spMkLst>
        </pc:spChg>
        <pc:spChg chg="add del">
          <ac:chgData name="mrudul patil" userId="ccdaeee6ecfdc7c8" providerId="LiveId" clId="{5646363E-D834-4501-BBFF-35B0A860DC44}" dt="2025-09-21T20:27:09.727" v="78" actId="26606"/>
          <ac:spMkLst>
            <pc:docMk/>
            <pc:sldMk cId="0" sldId="263"/>
            <ac:spMk id="22" creationId="{B50AB553-2A96-4A92-96F2-93548E096954}"/>
          </ac:spMkLst>
        </pc:spChg>
        <pc:spChg chg="add del">
          <ac:chgData name="mrudul patil" userId="ccdaeee6ecfdc7c8" providerId="LiveId" clId="{5646363E-D834-4501-BBFF-35B0A860DC44}" dt="2025-09-21T20:27:14.458" v="80" actId="26606"/>
          <ac:spMkLst>
            <pc:docMk/>
            <pc:sldMk cId="0" sldId="263"/>
            <ac:spMk id="24" creationId="{B50AB553-2A96-4A92-96F2-93548E096954}"/>
          </ac:spMkLst>
        </pc:spChg>
        <pc:spChg chg="add">
          <ac:chgData name="mrudul patil" userId="ccdaeee6ecfdc7c8" providerId="LiveId" clId="{5646363E-D834-4501-BBFF-35B0A860DC44}" dt="2025-09-21T20:27:14.505" v="81" actId="26606"/>
          <ac:spMkLst>
            <pc:docMk/>
            <pc:sldMk cId="0" sldId="263"/>
            <ac:spMk id="26" creationId="{B50AB553-2A96-4A92-96F2-93548E096954}"/>
          </ac:spMkLst>
        </pc:spChg>
        <pc:graphicFrameChg chg="add mod modGraphic">
          <ac:chgData name="mrudul patil" userId="ccdaeee6ecfdc7c8" providerId="LiveId" clId="{5646363E-D834-4501-BBFF-35B0A860DC44}" dt="2025-09-21T20:27:14.505" v="81" actId="26606"/>
          <ac:graphicFrameMkLst>
            <pc:docMk/>
            <pc:sldMk cId="0" sldId="263"/>
            <ac:graphicFrameMk id="5" creationId="{6085F7CB-648A-F928-73FF-9B6CF7E772CA}"/>
          </ac:graphicFrameMkLst>
        </pc:graphicFrameChg>
        <pc:picChg chg="add mod">
          <ac:chgData name="mrudul patil" userId="ccdaeee6ecfdc7c8" providerId="LiveId" clId="{5646363E-D834-4501-BBFF-35B0A860DC44}" dt="2025-09-21T20:27:14.505" v="81" actId="26606"/>
          <ac:picMkLst>
            <pc:docMk/>
            <pc:sldMk cId="0" sldId="263"/>
            <ac:picMk id="6" creationId="{0A94CA10-9880-353C-4F78-1F8F30A99DA2}"/>
          </ac:picMkLst>
        </pc:picChg>
      </pc:sldChg>
      <pc:sldChg chg="addSp modSp mod setBg">
        <pc:chgData name="mrudul patil" userId="ccdaeee6ecfdc7c8" providerId="LiveId" clId="{5646363E-D834-4501-BBFF-35B0A860DC44}" dt="2025-09-21T19:14:08.552" v="47" actId="26606"/>
        <pc:sldMkLst>
          <pc:docMk/>
          <pc:sldMk cId="0" sldId="264"/>
        </pc:sldMkLst>
        <pc:spChg chg="mod">
          <ac:chgData name="mrudul patil" userId="ccdaeee6ecfdc7c8" providerId="LiveId" clId="{5646363E-D834-4501-BBFF-35B0A860DC44}" dt="2025-09-21T19:14:08.552" v="47" actId="26606"/>
          <ac:spMkLst>
            <pc:docMk/>
            <pc:sldMk cId="0" sldId="264"/>
            <ac:spMk id="2" creationId="{00000000-0000-0000-0000-000000000000}"/>
          </ac:spMkLst>
        </pc:spChg>
        <pc:spChg chg="mod">
          <ac:chgData name="mrudul patil" userId="ccdaeee6ecfdc7c8" providerId="LiveId" clId="{5646363E-D834-4501-BBFF-35B0A860DC44}" dt="2025-09-21T19:14:08.552" v="47" actId="26606"/>
          <ac:spMkLst>
            <pc:docMk/>
            <pc:sldMk cId="0" sldId="264"/>
            <ac:spMk id="3" creationId="{00000000-0000-0000-0000-000000000000}"/>
          </ac:spMkLst>
        </pc:spChg>
        <pc:spChg chg="add">
          <ac:chgData name="mrudul patil" userId="ccdaeee6ecfdc7c8" providerId="LiveId" clId="{5646363E-D834-4501-BBFF-35B0A860DC44}" dt="2025-09-21T19:14:08.552" v="47" actId="26606"/>
          <ac:spMkLst>
            <pc:docMk/>
            <pc:sldMk cId="0" sldId="264"/>
            <ac:spMk id="8" creationId="{777A147A-9ED8-46B4-8660-1B3C2AA880B5}"/>
          </ac:spMkLst>
        </pc:spChg>
        <pc:spChg chg="add">
          <ac:chgData name="mrudul patil" userId="ccdaeee6ecfdc7c8" providerId="LiveId" clId="{5646363E-D834-4501-BBFF-35B0A860DC44}" dt="2025-09-21T19:14:08.552" v="47" actId="26606"/>
          <ac:spMkLst>
            <pc:docMk/>
            <pc:sldMk cId="0" sldId="264"/>
            <ac:spMk id="10" creationId="{5D6C15A0-C087-4593-8414-2B4EC1CDC3DE}"/>
          </ac:spMkLst>
        </pc:spChg>
      </pc:sldChg>
      <pc:sldChg chg="addSp modSp mod setBg">
        <pc:chgData name="mrudul patil" userId="ccdaeee6ecfdc7c8" providerId="LiveId" clId="{5646363E-D834-4501-BBFF-35B0A860DC44}" dt="2025-09-21T19:16:19.537" v="67" actId="26606"/>
        <pc:sldMkLst>
          <pc:docMk/>
          <pc:sldMk cId="0" sldId="265"/>
        </pc:sldMkLst>
        <pc:spChg chg="mod">
          <ac:chgData name="mrudul patil" userId="ccdaeee6ecfdc7c8" providerId="LiveId" clId="{5646363E-D834-4501-BBFF-35B0A860DC44}" dt="2025-09-21T19:16:19.537" v="67" actId="26606"/>
          <ac:spMkLst>
            <pc:docMk/>
            <pc:sldMk cId="0" sldId="265"/>
            <ac:spMk id="2" creationId="{00000000-0000-0000-0000-000000000000}"/>
          </ac:spMkLst>
        </pc:spChg>
        <pc:spChg chg="mod">
          <ac:chgData name="mrudul patil" userId="ccdaeee6ecfdc7c8" providerId="LiveId" clId="{5646363E-D834-4501-BBFF-35B0A860DC44}" dt="2025-09-21T19:16:19.537" v="67" actId="26606"/>
          <ac:spMkLst>
            <pc:docMk/>
            <pc:sldMk cId="0" sldId="265"/>
            <ac:spMk id="3" creationId="{00000000-0000-0000-0000-000000000000}"/>
          </ac:spMkLst>
        </pc:spChg>
        <pc:spChg chg="add">
          <ac:chgData name="mrudul patil" userId="ccdaeee6ecfdc7c8" providerId="LiveId" clId="{5646363E-D834-4501-BBFF-35B0A860DC44}" dt="2025-09-21T19:16:19.537" v="67" actId="26606"/>
          <ac:spMkLst>
            <pc:docMk/>
            <pc:sldMk cId="0" sldId="265"/>
            <ac:spMk id="8" creationId="{6F5A5072-7B47-4D32-B52A-4EBBF590B8A5}"/>
          </ac:spMkLst>
        </pc:spChg>
        <pc:spChg chg="add">
          <ac:chgData name="mrudul patil" userId="ccdaeee6ecfdc7c8" providerId="LiveId" clId="{5646363E-D834-4501-BBFF-35B0A860DC44}" dt="2025-09-21T19:16:19.537" v="67" actId="26606"/>
          <ac:spMkLst>
            <pc:docMk/>
            <pc:sldMk cId="0" sldId="265"/>
            <ac:spMk id="10" creationId="{9715DAF0-AE1B-46C9-8A6B-DB2AA05AB91D}"/>
          </ac:spMkLst>
        </pc:spChg>
        <pc:spChg chg="add">
          <ac:chgData name="mrudul patil" userId="ccdaeee6ecfdc7c8" providerId="LiveId" clId="{5646363E-D834-4501-BBFF-35B0A860DC44}" dt="2025-09-21T19:16:19.537" v="67" actId="26606"/>
          <ac:spMkLst>
            <pc:docMk/>
            <pc:sldMk cId="0" sldId="265"/>
            <ac:spMk id="12" creationId="{6016219D-510E-4184-9090-6D5578A87BD1}"/>
          </ac:spMkLst>
        </pc:spChg>
        <pc:spChg chg="add">
          <ac:chgData name="mrudul patil" userId="ccdaeee6ecfdc7c8" providerId="LiveId" clId="{5646363E-D834-4501-BBFF-35B0A860DC44}" dt="2025-09-21T19:16:19.537" v="67" actId="26606"/>
          <ac:spMkLst>
            <pc:docMk/>
            <pc:sldMk cId="0" sldId="265"/>
            <ac:spMk id="14" creationId="{AFF4A713-7B75-4B21-90D7-5AB19547C728}"/>
          </ac:spMkLst>
        </pc:spChg>
        <pc:spChg chg="add">
          <ac:chgData name="mrudul patil" userId="ccdaeee6ecfdc7c8" providerId="LiveId" clId="{5646363E-D834-4501-BBFF-35B0A860DC44}" dt="2025-09-21T19:16:19.537" v="67" actId="26606"/>
          <ac:spMkLst>
            <pc:docMk/>
            <pc:sldMk cId="0" sldId="265"/>
            <ac:spMk id="16" creationId="{DC631C0B-6DA6-4E57-8231-CE32B3434A7E}"/>
          </ac:spMkLst>
        </pc:spChg>
        <pc:spChg chg="add">
          <ac:chgData name="mrudul patil" userId="ccdaeee6ecfdc7c8" providerId="LiveId" clId="{5646363E-D834-4501-BBFF-35B0A860DC44}" dt="2025-09-21T19:16:19.537" v="67" actId="26606"/>
          <ac:spMkLst>
            <pc:docMk/>
            <pc:sldMk cId="0" sldId="265"/>
            <ac:spMk id="18" creationId="{C29501E6-A978-4A61-9689-9085AF97A53A}"/>
          </ac:spMkLst>
        </pc:spChg>
      </pc:sldChg>
    </pc:docChg>
  </pc:docChgLst>
</pc:chgInfo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57155B-B70C-40BF-BED2-0B2465462354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04A5DA7-7842-401C-9644-B052A53CB95E}">
      <dgm:prSet/>
      <dgm:spPr/>
      <dgm:t>
        <a:bodyPr/>
        <a:lstStyle/>
        <a:p>
          <a:r>
            <a:rPr lang="en-US" dirty="0"/>
            <a:t>• would you be comfortable with to have a therapy session with a </a:t>
          </a:r>
          <a:r>
            <a:rPr lang="en-US"/>
            <a:t>practioner?</a:t>
          </a:r>
          <a:endParaRPr lang="en-US" dirty="0"/>
        </a:p>
      </dgm:t>
    </dgm:pt>
    <dgm:pt modelId="{615389B7-1CB5-4119-94D8-8F58D829D997}" type="parTrans" cxnId="{29080F2A-B518-4BA6-9D43-5F0D573594DC}">
      <dgm:prSet/>
      <dgm:spPr/>
      <dgm:t>
        <a:bodyPr/>
        <a:lstStyle/>
        <a:p>
          <a:endParaRPr lang="en-US"/>
        </a:p>
      </dgm:t>
    </dgm:pt>
    <dgm:pt modelId="{458AE91A-7898-4C83-AE9F-E123052EF138}" type="sibTrans" cxnId="{29080F2A-B518-4BA6-9D43-5F0D573594DC}">
      <dgm:prSet/>
      <dgm:spPr/>
      <dgm:t>
        <a:bodyPr/>
        <a:lstStyle/>
        <a:p>
          <a:endParaRPr lang="en-US"/>
        </a:p>
      </dgm:t>
    </dgm:pt>
    <dgm:pt modelId="{CCE34E35-6EAD-492C-A13C-5C50D54704FD}">
      <dgm:prSet/>
      <dgm:spPr/>
      <dgm:t>
        <a:bodyPr/>
        <a:lstStyle/>
        <a:p>
          <a:r>
            <a:rPr lang="en-US"/>
            <a:t>• Limited safe practice opportunities</a:t>
          </a:r>
        </a:p>
      </dgm:t>
    </dgm:pt>
    <dgm:pt modelId="{13C3F97C-01D4-46CF-BF9D-E16A783ED280}" type="parTrans" cxnId="{4AB89E70-20B4-42E6-9BE9-60A2FC4A014F}">
      <dgm:prSet/>
      <dgm:spPr/>
      <dgm:t>
        <a:bodyPr/>
        <a:lstStyle/>
        <a:p>
          <a:endParaRPr lang="en-US"/>
        </a:p>
      </dgm:t>
    </dgm:pt>
    <dgm:pt modelId="{F37B64F2-D325-4839-9072-A52310B827F3}" type="sibTrans" cxnId="{4AB89E70-20B4-42E6-9BE9-60A2FC4A014F}">
      <dgm:prSet/>
      <dgm:spPr/>
      <dgm:t>
        <a:bodyPr/>
        <a:lstStyle/>
        <a:p>
          <a:endParaRPr lang="en-US"/>
        </a:p>
      </dgm:t>
    </dgm:pt>
    <dgm:pt modelId="{1266B68F-9931-48FD-B195-A63D854ACF1F}">
      <dgm:prSet/>
      <dgm:spPr/>
      <dgm:t>
        <a:bodyPr/>
        <a:lstStyle/>
        <a:p>
          <a:r>
            <a:rPr lang="en-US"/>
            <a:t>• Anxiety about handling difficult patients</a:t>
          </a:r>
        </a:p>
      </dgm:t>
    </dgm:pt>
    <dgm:pt modelId="{B549AB4C-F3B5-417F-A933-15AC5ACAF3B0}" type="parTrans" cxnId="{FF9B8CB5-216C-4A0C-9852-1A62D56CE921}">
      <dgm:prSet/>
      <dgm:spPr/>
      <dgm:t>
        <a:bodyPr/>
        <a:lstStyle/>
        <a:p>
          <a:endParaRPr lang="en-US"/>
        </a:p>
      </dgm:t>
    </dgm:pt>
    <dgm:pt modelId="{D7CABBCD-1696-4E16-A564-DF9063C7D073}" type="sibTrans" cxnId="{FF9B8CB5-216C-4A0C-9852-1A62D56CE921}">
      <dgm:prSet/>
      <dgm:spPr/>
      <dgm:t>
        <a:bodyPr/>
        <a:lstStyle/>
        <a:p>
          <a:endParaRPr lang="en-US"/>
        </a:p>
      </dgm:t>
    </dgm:pt>
    <dgm:pt modelId="{86612255-8BDA-45EE-B082-D3E9C1A4E2CD}" type="pres">
      <dgm:prSet presAssocID="{E557155B-B70C-40BF-BED2-0B2465462354}" presName="outerComposite" presStyleCnt="0">
        <dgm:presLayoutVars>
          <dgm:chMax val="5"/>
          <dgm:dir/>
          <dgm:resizeHandles val="exact"/>
        </dgm:presLayoutVars>
      </dgm:prSet>
      <dgm:spPr/>
    </dgm:pt>
    <dgm:pt modelId="{A98B4A64-A130-428A-ABBC-29E3641FD03B}" type="pres">
      <dgm:prSet presAssocID="{E557155B-B70C-40BF-BED2-0B2465462354}" presName="dummyMaxCanvas" presStyleCnt="0">
        <dgm:presLayoutVars/>
      </dgm:prSet>
      <dgm:spPr/>
    </dgm:pt>
    <dgm:pt modelId="{DD34D782-DA5F-4541-BD09-B79619B35E25}" type="pres">
      <dgm:prSet presAssocID="{E557155B-B70C-40BF-BED2-0B2465462354}" presName="ThreeNodes_1" presStyleLbl="node1" presStyleIdx="0" presStyleCnt="3">
        <dgm:presLayoutVars>
          <dgm:bulletEnabled val="1"/>
        </dgm:presLayoutVars>
      </dgm:prSet>
      <dgm:spPr/>
    </dgm:pt>
    <dgm:pt modelId="{EFFF9F06-A0E9-4289-97FA-733DEC994015}" type="pres">
      <dgm:prSet presAssocID="{E557155B-B70C-40BF-BED2-0B2465462354}" presName="ThreeNodes_2" presStyleLbl="node1" presStyleIdx="1" presStyleCnt="3">
        <dgm:presLayoutVars>
          <dgm:bulletEnabled val="1"/>
        </dgm:presLayoutVars>
      </dgm:prSet>
      <dgm:spPr/>
    </dgm:pt>
    <dgm:pt modelId="{2F1F8503-C31C-4410-80E4-21AE2B513379}" type="pres">
      <dgm:prSet presAssocID="{E557155B-B70C-40BF-BED2-0B2465462354}" presName="ThreeNodes_3" presStyleLbl="node1" presStyleIdx="2" presStyleCnt="3">
        <dgm:presLayoutVars>
          <dgm:bulletEnabled val="1"/>
        </dgm:presLayoutVars>
      </dgm:prSet>
      <dgm:spPr/>
    </dgm:pt>
    <dgm:pt modelId="{352B5A37-F8C4-4C85-A2E1-33BEC95D7189}" type="pres">
      <dgm:prSet presAssocID="{E557155B-B70C-40BF-BED2-0B2465462354}" presName="ThreeConn_1-2" presStyleLbl="fgAccFollowNode1" presStyleIdx="0" presStyleCnt="2">
        <dgm:presLayoutVars>
          <dgm:bulletEnabled val="1"/>
        </dgm:presLayoutVars>
      </dgm:prSet>
      <dgm:spPr/>
    </dgm:pt>
    <dgm:pt modelId="{084E8981-E451-4079-8CF6-D0C693281A7E}" type="pres">
      <dgm:prSet presAssocID="{E557155B-B70C-40BF-BED2-0B2465462354}" presName="ThreeConn_2-3" presStyleLbl="fgAccFollowNode1" presStyleIdx="1" presStyleCnt="2">
        <dgm:presLayoutVars>
          <dgm:bulletEnabled val="1"/>
        </dgm:presLayoutVars>
      </dgm:prSet>
      <dgm:spPr/>
    </dgm:pt>
    <dgm:pt modelId="{A69E6460-6AA0-426F-9DC1-C23D6572A999}" type="pres">
      <dgm:prSet presAssocID="{E557155B-B70C-40BF-BED2-0B2465462354}" presName="ThreeNodes_1_text" presStyleLbl="node1" presStyleIdx="2" presStyleCnt="3">
        <dgm:presLayoutVars>
          <dgm:bulletEnabled val="1"/>
        </dgm:presLayoutVars>
      </dgm:prSet>
      <dgm:spPr/>
    </dgm:pt>
    <dgm:pt modelId="{645A884C-10E1-4055-8232-C1FF36739E31}" type="pres">
      <dgm:prSet presAssocID="{E557155B-B70C-40BF-BED2-0B2465462354}" presName="ThreeNodes_2_text" presStyleLbl="node1" presStyleIdx="2" presStyleCnt="3">
        <dgm:presLayoutVars>
          <dgm:bulletEnabled val="1"/>
        </dgm:presLayoutVars>
      </dgm:prSet>
      <dgm:spPr/>
    </dgm:pt>
    <dgm:pt modelId="{A115E637-C231-4F05-A330-33C0532B402B}" type="pres">
      <dgm:prSet presAssocID="{E557155B-B70C-40BF-BED2-0B2465462354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E3C9509-1ECB-4B7A-8E1B-1BEB59F085E5}" type="presOf" srcId="{1266B68F-9931-48FD-B195-A63D854ACF1F}" destId="{A115E637-C231-4F05-A330-33C0532B402B}" srcOrd="1" destOrd="0" presId="urn:microsoft.com/office/officeart/2005/8/layout/vProcess5"/>
    <dgm:cxn modelId="{3B437422-D110-40F7-B492-D47612CAF82C}" type="presOf" srcId="{CCE34E35-6EAD-492C-A13C-5C50D54704FD}" destId="{645A884C-10E1-4055-8232-C1FF36739E31}" srcOrd="1" destOrd="0" presId="urn:microsoft.com/office/officeart/2005/8/layout/vProcess5"/>
    <dgm:cxn modelId="{4B07ED22-9F79-4791-90EB-7CCDC3BC6AC2}" type="presOf" srcId="{404A5DA7-7842-401C-9644-B052A53CB95E}" destId="{DD34D782-DA5F-4541-BD09-B79619B35E25}" srcOrd="0" destOrd="0" presId="urn:microsoft.com/office/officeart/2005/8/layout/vProcess5"/>
    <dgm:cxn modelId="{29080F2A-B518-4BA6-9D43-5F0D573594DC}" srcId="{E557155B-B70C-40BF-BED2-0B2465462354}" destId="{404A5DA7-7842-401C-9644-B052A53CB95E}" srcOrd="0" destOrd="0" parTransId="{615389B7-1CB5-4119-94D8-8F58D829D997}" sibTransId="{458AE91A-7898-4C83-AE9F-E123052EF138}"/>
    <dgm:cxn modelId="{28F66B30-DFC0-42A1-9BF4-639AB35B8495}" type="presOf" srcId="{F37B64F2-D325-4839-9072-A52310B827F3}" destId="{084E8981-E451-4079-8CF6-D0C693281A7E}" srcOrd="0" destOrd="0" presId="urn:microsoft.com/office/officeart/2005/8/layout/vProcess5"/>
    <dgm:cxn modelId="{F65AA740-AF1E-4DD0-8892-5ED53336040C}" type="presOf" srcId="{458AE91A-7898-4C83-AE9F-E123052EF138}" destId="{352B5A37-F8C4-4C85-A2E1-33BEC95D7189}" srcOrd="0" destOrd="0" presId="urn:microsoft.com/office/officeart/2005/8/layout/vProcess5"/>
    <dgm:cxn modelId="{6EE05D4B-9563-41E2-A4EB-DBD982F5197E}" type="presOf" srcId="{404A5DA7-7842-401C-9644-B052A53CB95E}" destId="{A69E6460-6AA0-426F-9DC1-C23D6572A999}" srcOrd="1" destOrd="0" presId="urn:microsoft.com/office/officeart/2005/8/layout/vProcess5"/>
    <dgm:cxn modelId="{4AB89E70-20B4-42E6-9BE9-60A2FC4A014F}" srcId="{E557155B-B70C-40BF-BED2-0B2465462354}" destId="{CCE34E35-6EAD-492C-A13C-5C50D54704FD}" srcOrd="1" destOrd="0" parTransId="{13C3F97C-01D4-46CF-BF9D-E16A783ED280}" sibTransId="{F37B64F2-D325-4839-9072-A52310B827F3}"/>
    <dgm:cxn modelId="{C41CC593-E7A5-4255-B117-6491854AC2A0}" type="presOf" srcId="{CCE34E35-6EAD-492C-A13C-5C50D54704FD}" destId="{EFFF9F06-A0E9-4289-97FA-733DEC994015}" srcOrd="0" destOrd="0" presId="urn:microsoft.com/office/officeart/2005/8/layout/vProcess5"/>
    <dgm:cxn modelId="{FF9B8CB5-216C-4A0C-9852-1A62D56CE921}" srcId="{E557155B-B70C-40BF-BED2-0B2465462354}" destId="{1266B68F-9931-48FD-B195-A63D854ACF1F}" srcOrd="2" destOrd="0" parTransId="{B549AB4C-F3B5-417F-A933-15AC5ACAF3B0}" sibTransId="{D7CABBCD-1696-4E16-A564-DF9063C7D073}"/>
    <dgm:cxn modelId="{FB9E5EC9-99BD-4967-8A25-73000CD2F07B}" type="presOf" srcId="{1266B68F-9931-48FD-B195-A63D854ACF1F}" destId="{2F1F8503-C31C-4410-80E4-21AE2B513379}" srcOrd="0" destOrd="0" presId="urn:microsoft.com/office/officeart/2005/8/layout/vProcess5"/>
    <dgm:cxn modelId="{48E48CDD-AD09-44D8-A77A-F80AEA423B79}" type="presOf" srcId="{E557155B-B70C-40BF-BED2-0B2465462354}" destId="{86612255-8BDA-45EE-B082-D3E9C1A4E2CD}" srcOrd="0" destOrd="0" presId="urn:microsoft.com/office/officeart/2005/8/layout/vProcess5"/>
    <dgm:cxn modelId="{CFE4FBB6-F6BC-4BE9-A928-665F4A15CC7A}" type="presParOf" srcId="{86612255-8BDA-45EE-B082-D3E9C1A4E2CD}" destId="{A98B4A64-A130-428A-ABBC-29E3641FD03B}" srcOrd="0" destOrd="0" presId="urn:microsoft.com/office/officeart/2005/8/layout/vProcess5"/>
    <dgm:cxn modelId="{04C910F0-DEF6-4C82-8494-EF7550C4B931}" type="presParOf" srcId="{86612255-8BDA-45EE-B082-D3E9C1A4E2CD}" destId="{DD34D782-DA5F-4541-BD09-B79619B35E25}" srcOrd="1" destOrd="0" presId="urn:microsoft.com/office/officeart/2005/8/layout/vProcess5"/>
    <dgm:cxn modelId="{D18F07E0-F22F-4B69-912E-15A5EE5FBE77}" type="presParOf" srcId="{86612255-8BDA-45EE-B082-D3E9C1A4E2CD}" destId="{EFFF9F06-A0E9-4289-97FA-733DEC994015}" srcOrd="2" destOrd="0" presId="urn:microsoft.com/office/officeart/2005/8/layout/vProcess5"/>
    <dgm:cxn modelId="{C7E66E78-90D9-4522-BEF1-F3EE61B9E7E8}" type="presParOf" srcId="{86612255-8BDA-45EE-B082-D3E9C1A4E2CD}" destId="{2F1F8503-C31C-4410-80E4-21AE2B513379}" srcOrd="3" destOrd="0" presId="urn:microsoft.com/office/officeart/2005/8/layout/vProcess5"/>
    <dgm:cxn modelId="{7241A4F9-B548-4848-8096-AE529DE08088}" type="presParOf" srcId="{86612255-8BDA-45EE-B082-D3E9C1A4E2CD}" destId="{352B5A37-F8C4-4C85-A2E1-33BEC95D7189}" srcOrd="4" destOrd="0" presId="urn:microsoft.com/office/officeart/2005/8/layout/vProcess5"/>
    <dgm:cxn modelId="{0E5C893A-C3F9-42AC-9471-40D0C6C590AF}" type="presParOf" srcId="{86612255-8BDA-45EE-B082-D3E9C1A4E2CD}" destId="{084E8981-E451-4079-8CF6-D0C693281A7E}" srcOrd="5" destOrd="0" presId="urn:microsoft.com/office/officeart/2005/8/layout/vProcess5"/>
    <dgm:cxn modelId="{96EB2428-6CD0-4E63-A949-1686E3FE1C44}" type="presParOf" srcId="{86612255-8BDA-45EE-B082-D3E9C1A4E2CD}" destId="{A69E6460-6AA0-426F-9DC1-C23D6572A999}" srcOrd="6" destOrd="0" presId="urn:microsoft.com/office/officeart/2005/8/layout/vProcess5"/>
    <dgm:cxn modelId="{03C61146-70E3-4388-81C3-3E1E98549470}" type="presParOf" srcId="{86612255-8BDA-45EE-B082-D3E9C1A4E2CD}" destId="{645A884C-10E1-4055-8232-C1FF36739E31}" srcOrd="7" destOrd="0" presId="urn:microsoft.com/office/officeart/2005/8/layout/vProcess5"/>
    <dgm:cxn modelId="{F65AE181-2352-40A2-A82B-1610E2180E2D}" type="presParOf" srcId="{86612255-8BDA-45EE-B082-D3E9C1A4E2CD}" destId="{A115E637-C231-4F05-A330-33C0532B402B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3D88BA1-7F49-41A9-A886-CEAC7923DF2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B13CE4-A5EB-4FC0-99D3-2846D19FD74D}">
      <dgm:prSet/>
      <dgm:spPr/>
      <dgm:t>
        <a:bodyPr/>
        <a:lstStyle/>
        <a:p>
          <a:r>
            <a:rPr lang="en-US"/>
            <a:t>• AI-driven therapy personas (Anxiety, Depression, PTSD)</a:t>
          </a:r>
        </a:p>
      </dgm:t>
    </dgm:pt>
    <dgm:pt modelId="{13D87FD1-0D08-4DC1-99B0-97BF2F064C5A}" type="parTrans" cxnId="{0AEB8C6A-5217-4B02-AAB7-AC08B8563DB8}">
      <dgm:prSet/>
      <dgm:spPr/>
      <dgm:t>
        <a:bodyPr/>
        <a:lstStyle/>
        <a:p>
          <a:endParaRPr lang="en-US"/>
        </a:p>
      </dgm:t>
    </dgm:pt>
    <dgm:pt modelId="{CA813365-39C7-441E-899E-84DC3F26B043}" type="sibTrans" cxnId="{0AEB8C6A-5217-4B02-AAB7-AC08B8563DB8}">
      <dgm:prSet/>
      <dgm:spPr/>
      <dgm:t>
        <a:bodyPr/>
        <a:lstStyle/>
        <a:p>
          <a:endParaRPr lang="en-US"/>
        </a:p>
      </dgm:t>
    </dgm:pt>
    <dgm:pt modelId="{4DD87112-FF99-44EA-8B1E-4AC1CCE8934A}">
      <dgm:prSet/>
      <dgm:spPr/>
      <dgm:t>
        <a:bodyPr/>
        <a:lstStyle/>
        <a:p>
          <a:r>
            <a:rPr lang="en-US"/>
            <a:t>• Voice-enabled conversations</a:t>
          </a:r>
        </a:p>
      </dgm:t>
    </dgm:pt>
    <dgm:pt modelId="{D4D1194B-2723-4F1C-86FA-DB584DB6A8D6}" type="parTrans" cxnId="{EE4405BF-84CB-4E49-8E5D-700AF3DAB5F5}">
      <dgm:prSet/>
      <dgm:spPr/>
      <dgm:t>
        <a:bodyPr/>
        <a:lstStyle/>
        <a:p>
          <a:endParaRPr lang="en-US"/>
        </a:p>
      </dgm:t>
    </dgm:pt>
    <dgm:pt modelId="{16A2804B-9CBD-4018-8359-0928146FA06C}" type="sibTrans" cxnId="{EE4405BF-84CB-4E49-8E5D-700AF3DAB5F5}">
      <dgm:prSet/>
      <dgm:spPr/>
      <dgm:t>
        <a:bodyPr/>
        <a:lstStyle/>
        <a:p>
          <a:endParaRPr lang="en-US"/>
        </a:p>
      </dgm:t>
    </dgm:pt>
    <dgm:pt modelId="{7D45E1F7-9D79-4775-8904-34E83E13C09D}">
      <dgm:prSet/>
      <dgm:spPr/>
      <dgm:t>
        <a:bodyPr/>
        <a:lstStyle/>
        <a:p>
          <a:r>
            <a:rPr lang="en-US"/>
            <a:t>• Real-time coaching &amp; feedback</a:t>
          </a:r>
        </a:p>
      </dgm:t>
    </dgm:pt>
    <dgm:pt modelId="{80D61CED-B172-46CF-B870-3297731EA0ED}" type="parTrans" cxnId="{E7F7EACB-1131-4B95-BB4E-7A27713E4269}">
      <dgm:prSet/>
      <dgm:spPr/>
      <dgm:t>
        <a:bodyPr/>
        <a:lstStyle/>
        <a:p>
          <a:endParaRPr lang="en-US"/>
        </a:p>
      </dgm:t>
    </dgm:pt>
    <dgm:pt modelId="{F87ECBDB-DF01-422E-82A6-9E16A7FF25C9}" type="sibTrans" cxnId="{E7F7EACB-1131-4B95-BB4E-7A27713E4269}">
      <dgm:prSet/>
      <dgm:spPr/>
      <dgm:t>
        <a:bodyPr/>
        <a:lstStyle/>
        <a:p>
          <a:endParaRPr lang="en-US"/>
        </a:p>
      </dgm:t>
    </dgm:pt>
    <dgm:pt modelId="{4D1A37B3-16CE-48A0-A84B-2DA94436A353}" type="pres">
      <dgm:prSet presAssocID="{43D88BA1-7F49-41A9-A886-CEAC7923DF23}" presName="linear" presStyleCnt="0">
        <dgm:presLayoutVars>
          <dgm:animLvl val="lvl"/>
          <dgm:resizeHandles val="exact"/>
        </dgm:presLayoutVars>
      </dgm:prSet>
      <dgm:spPr/>
    </dgm:pt>
    <dgm:pt modelId="{90DFFFEA-AC5C-4E1A-8D27-F21459574487}" type="pres">
      <dgm:prSet presAssocID="{28B13CE4-A5EB-4FC0-99D3-2846D19FD74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D26E89A-368F-4043-AE20-0D48923D8CFA}" type="pres">
      <dgm:prSet presAssocID="{CA813365-39C7-441E-899E-84DC3F26B043}" presName="spacer" presStyleCnt="0"/>
      <dgm:spPr/>
    </dgm:pt>
    <dgm:pt modelId="{9323FF88-BF2A-416E-B6F2-916FCF71FCF9}" type="pres">
      <dgm:prSet presAssocID="{4DD87112-FF99-44EA-8B1E-4AC1CCE893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9051C5C-A078-43A7-9025-DECBFDD3C522}" type="pres">
      <dgm:prSet presAssocID="{16A2804B-9CBD-4018-8359-0928146FA06C}" presName="spacer" presStyleCnt="0"/>
      <dgm:spPr/>
    </dgm:pt>
    <dgm:pt modelId="{1CCF5171-2D63-4C7C-BD93-65FD841B4FA9}" type="pres">
      <dgm:prSet presAssocID="{7D45E1F7-9D79-4775-8904-34E83E13C09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0AEB8C6A-5217-4B02-AAB7-AC08B8563DB8}" srcId="{43D88BA1-7F49-41A9-A886-CEAC7923DF23}" destId="{28B13CE4-A5EB-4FC0-99D3-2846D19FD74D}" srcOrd="0" destOrd="0" parTransId="{13D87FD1-0D08-4DC1-99B0-97BF2F064C5A}" sibTransId="{CA813365-39C7-441E-899E-84DC3F26B043}"/>
    <dgm:cxn modelId="{0E5EAB82-4C7A-4095-A5AD-4B2474428537}" type="presOf" srcId="{43D88BA1-7F49-41A9-A886-CEAC7923DF23}" destId="{4D1A37B3-16CE-48A0-A84B-2DA94436A353}" srcOrd="0" destOrd="0" presId="urn:microsoft.com/office/officeart/2005/8/layout/vList2"/>
    <dgm:cxn modelId="{751E33B8-8A05-45EC-AEF7-22FC6BB823F2}" type="presOf" srcId="{28B13CE4-A5EB-4FC0-99D3-2846D19FD74D}" destId="{90DFFFEA-AC5C-4E1A-8D27-F21459574487}" srcOrd="0" destOrd="0" presId="urn:microsoft.com/office/officeart/2005/8/layout/vList2"/>
    <dgm:cxn modelId="{4F4BDFBA-1828-4D00-881D-CA3B0562D9CF}" type="presOf" srcId="{4DD87112-FF99-44EA-8B1E-4AC1CCE8934A}" destId="{9323FF88-BF2A-416E-B6F2-916FCF71FCF9}" srcOrd="0" destOrd="0" presId="urn:microsoft.com/office/officeart/2005/8/layout/vList2"/>
    <dgm:cxn modelId="{EE4405BF-84CB-4E49-8E5D-700AF3DAB5F5}" srcId="{43D88BA1-7F49-41A9-A886-CEAC7923DF23}" destId="{4DD87112-FF99-44EA-8B1E-4AC1CCE8934A}" srcOrd="1" destOrd="0" parTransId="{D4D1194B-2723-4F1C-86FA-DB584DB6A8D6}" sibTransId="{16A2804B-9CBD-4018-8359-0928146FA06C}"/>
    <dgm:cxn modelId="{E7F7EACB-1131-4B95-BB4E-7A27713E4269}" srcId="{43D88BA1-7F49-41A9-A886-CEAC7923DF23}" destId="{7D45E1F7-9D79-4775-8904-34E83E13C09D}" srcOrd="2" destOrd="0" parTransId="{80D61CED-B172-46CF-B870-3297731EA0ED}" sibTransId="{F87ECBDB-DF01-422E-82A6-9E16A7FF25C9}"/>
    <dgm:cxn modelId="{223249FA-510B-4CF8-AD3F-9F6B5C199D38}" type="presOf" srcId="{7D45E1F7-9D79-4775-8904-34E83E13C09D}" destId="{1CCF5171-2D63-4C7C-BD93-65FD841B4FA9}" srcOrd="0" destOrd="0" presId="urn:microsoft.com/office/officeart/2005/8/layout/vList2"/>
    <dgm:cxn modelId="{1C406A50-3FD5-4D91-84A7-E7560E21A8AC}" type="presParOf" srcId="{4D1A37B3-16CE-48A0-A84B-2DA94436A353}" destId="{90DFFFEA-AC5C-4E1A-8D27-F21459574487}" srcOrd="0" destOrd="0" presId="urn:microsoft.com/office/officeart/2005/8/layout/vList2"/>
    <dgm:cxn modelId="{25FF02CF-1089-40F4-A4F4-850A89AEC488}" type="presParOf" srcId="{4D1A37B3-16CE-48A0-A84B-2DA94436A353}" destId="{CD26E89A-368F-4043-AE20-0D48923D8CFA}" srcOrd="1" destOrd="0" presId="urn:microsoft.com/office/officeart/2005/8/layout/vList2"/>
    <dgm:cxn modelId="{F6F6EB6E-C211-4CE6-8BE8-A9E4D650A22B}" type="presParOf" srcId="{4D1A37B3-16CE-48A0-A84B-2DA94436A353}" destId="{9323FF88-BF2A-416E-B6F2-916FCF71FCF9}" srcOrd="2" destOrd="0" presId="urn:microsoft.com/office/officeart/2005/8/layout/vList2"/>
    <dgm:cxn modelId="{CED92403-228D-46D7-BAF1-1FBF1BB74E20}" type="presParOf" srcId="{4D1A37B3-16CE-48A0-A84B-2DA94436A353}" destId="{89051C5C-A078-43A7-9025-DECBFDD3C522}" srcOrd="3" destOrd="0" presId="urn:microsoft.com/office/officeart/2005/8/layout/vList2"/>
    <dgm:cxn modelId="{94A9D43A-10B7-4661-A9FE-A93D9C3C4940}" type="presParOf" srcId="{4D1A37B3-16CE-48A0-A84B-2DA94436A353}" destId="{1CCF5171-2D63-4C7C-BD93-65FD841B4FA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A4787D-8F9E-4F09-9F3F-617D961F173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266AB5-B0A2-4D11-ACA1-251EDBD14ADE}">
      <dgm:prSet/>
      <dgm:spPr/>
      <dgm:t>
        <a:bodyPr/>
        <a:lstStyle/>
        <a:p>
          <a:r>
            <a:rPr lang="en-US"/>
            <a:t>Select</a:t>
          </a:r>
        </a:p>
      </dgm:t>
    </dgm:pt>
    <dgm:pt modelId="{F67795BE-83B3-44BC-ACEB-9E81A7C44DDB}" type="parTrans" cxnId="{6B3565A5-65B3-483D-B383-169AD0CA3E50}">
      <dgm:prSet/>
      <dgm:spPr/>
      <dgm:t>
        <a:bodyPr/>
        <a:lstStyle/>
        <a:p>
          <a:endParaRPr lang="en-US"/>
        </a:p>
      </dgm:t>
    </dgm:pt>
    <dgm:pt modelId="{9BDCCEA2-54DE-4A27-A451-51304FC04876}" type="sibTrans" cxnId="{6B3565A5-65B3-483D-B383-169AD0CA3E50}">
      <dgm:prSet/>
      <dgm:spPr/>
      <dgm:t>
        <a:bodyPr/>
        <a:lstStyle/>
        <a:p>
          <a:endParaRPr lang="en-US"/>
        </a:p>
      </dgm:t>
    </dgm:pt>
    <dgm:pt modelId="{F8276EE6-A2BC-454D-AD50-EC5BF9673E37}">
      <dgm:prSet/>
      <dgm:spPr/>
      <dgm:t>
        <a:bodyPr/>
        <a:lstStyle/>
        <a:p>
          <a:r>
            <a:rPr lang="en-US"/>
            <a:t>Select persona (Sarah, Marcus, Elena)</a:t>
          </a:r>
        </a:p>
      </dgm:t>
    </dgm:pt>
    <dgm:pt modelId="{BBD38705-011E-4029-8C49-4A8F3C509630}" type="parTrans" cxnId="{3D946C59-45C1-4E42-A388-768C0034414E}">
      <dgm:prSet/>
      <dgm:spPr/>
      <dgm:t>
        <a:bodyPr/>
        <a:lstStyle/>
        <a:p>
          <a:endParaRPr lang="en-US"/>
        </a:p>
      </dgm:t>
    </dgm:pt>
    <dgm:pt modelId="{62EE8A2D-1A48-4337-B529-D49B20BAD77E}" type="sibTrans" cxnId="{3D946C59-45C1-4E42-A388-768C0034414E}">
      <dgm:prSet/>
      <dgm:spPr/>
      <dgm:t>
        <a:bodyPr/>
        <a:lstStyle/>
        <a:p>
          <a:endParaRPr lang="en-US"/>
        </a:p>
      </dgm:t>
    </dgm:pt>
    <dgm:pt modelId="{EB36FE68-575F-4F35-9BDF-C5881180A613}">
      <dgm:prSet/>
      <dgm:spPr/>
      <dgm:t>
        <a:bodyPr/>
        <a:lstStyle/>
        <a:p>
          <a:r>
            <a:rPr lang="en-US"/>
            <a:t>Review</a:t>
          </a:r>
        </a:p>
      </dgm:t>
    </dgm:pt>
    <dgm:pt modelId="{D14ACFA5-A215-4C17-814C-464E291ED183}" type="parTrans" cxnId="{504B375B-21D0-404B-9335-FE9992187DBB}">
      <dgm:prSet/>
      <dgm:spPr/>
      <dgm:t>
        <a:bodyPr/>
        <a:lstStyle/>
        <a:p>
          <a:endParaRPr lang="en-US"/>
        </a:p>
      </dgm:t>
    </dgm:pt>
    <dgm:pt modelId="{4F8196DE-5A75-44FD-A752-7B5EE7CD6A03}" type="sibTrans" cxnId="{504B375B-21D0-404B-9335-FE9992187DBB}">
      <dgm:prSet/>
      <dgm:spPr/>
      <dgm:t>
        <a:bodyPr/>
        <a:lstStyle/>
        <a:p>
          <a:endParaRPr lang="en-US"/>
        </a:p>
      </dgm:t>
    </dgm:pt>
    <dgm:pt modelId="{9C4D7169-F5F4-4779-9CE8-4411CAB2A7A0}">
      <dgm:prSet/>
      <dgm:spPr/>
      <dgm:t>
        <a:bodyPr/>
        <a:lstStyle/>
        <a:p>
          <a:r>
            <a:rPr lang="en-US"/>
            <a:t>Review case background</a:t>
          </a:r>
        </a:p>
      </dgm:t>
    </dgm:pt>
    <dgm:pt modelId="{F69C1807-3DCF-4021-AC5B-D57A1871C020}" type="parTrans" cxnId="{EE7E235B-27EA-44B3-B72B-1C6A9B6898C5}">
      <dgm:prSet/>
      <dgm:spPr/>
      <dgm:t>
        <a:bodyPr/>
        <a:lstStyle/>
        <a:p>
          <a:endParaRPr lang="en-US"/>
        </a:p>
      </dgm:t>
    </dgm:pt>
    <dgm:pt modelId="{E6E79116-DEDE-4388-83C5-5F757CB76600}" type="sibTrans" cxnId="{EE7E235B-27EA-44B3-B72B-1C6A9B6898C5}">
      <dgm:prSet/>
      <dgm:spPr/>
      <dgm:t>
        <a:bodyPr/>
        <a:lstStyle/>
        <a:p>
          <a:endParaRPr lang="en-US"/>
        </a:p>
      </dgm:t>
    </dgm:pt>
    <dgm:pt modelId="{63AFDC49-002A-4F30-88C7-98955380C259}">
      <dgm:prSet/>
      <dgm:spPr/>
      <dgm:t>
        <a:bodyPr/>
        <a:lstStyle/>
        <a:p>
          <a:r>
            <a:rPr lang="en-US"/>
            <a:t>Start</a:t>
          </a:r>
        </a:p>
      </dgm:t>
    </dgm:pt>
    <dgm:pt modelId="{017A0C7B-1ED8-4C74-89C2-267EB43DD183}" type="parTrans" cxnId="{46ECCDB5-0C9D-4FFC-9EBC-52D4BC05FCA1}">
      <dgm:prSet/>
      <dgm:spPr/>
      <dgm:t>
        <a:bodyPr/>
        <a:lstStyle/>
        <a:p>
          <a:endParaRPr lang="en-US"/>
        </a:p>
      </dgm:t>
    </dgm:pt>
    <dgm:pt modelId="{80E28A62-013C-4A16-8684-8C81BCAB04EC}" type="sibTrans" cxnId="{46ECCDB5-0C9D-4FFC-9EBC-52D4BC05FCA1}">
      <dgm:prSet/>
      <dgm:spPr/>
      <dgm:t>
        <a:bodyPr/>
        <a:lstStyle/>
        <a:p>
          <a:endParaRPr lang="en-US"/>
        </a:p>
      </dgm:t>
    </dgm:pt>
    <dgm:pt modelId="{CEEFE35B-1A76-4D07-AEC4-16A5F87C1B7B}">
      <dgm:prSet/>
      <dgm:spPr/>
      <dgm:t>
        <a:bodyPr/>
        <a:lstStyle/>
        <a:p>
          <a:r>
            <a:rPr lang="en-US"/>
            <a:t>Start live voice session</a:t>
          </a:r>
        </a:p>
      </dgm:t>
    </dgm:pt>
    <dgm:pt modelId="{A6A3ED7D-4581-4CFE-8ACB-304136961D88}" type="parTrans" cxnId="{51DA800C-51B1-43BC-9923-A281D411B6EF}">
      <dgm:prSet/>
      <dgm:spPr/>
      <dgm:t>
        <a:bodyPr/>
        <a:lstStyle/>
        <a:p>
          <a:endParaRPr lang="en-US"/>
        </a:p>
      </dgm:t>
    </dgm:pt>
    <dgm:pt modelId="{F06D460E-3ECC-4F20-83CC-A1C3B8ABEB8E}" type="sibTrans" cxnId="{51DA800C-51B1-43BC-9923-A281D411B6EF}">
      <dgm:prSet/>
      <dgm:spPr/>
      <dgm:t>
        <a:bodyPr/>
        <a:lstStyle/>
        <a:p>
          <a:endParaRPr lang="en-US"/>
        </a:p>
      </dgm:t>
    </dgm:pt>
    <dgm:pt modelId="{76901991-34A3-40EB-A910-A8074329B00B}">
      <dgm:prSet/>
      <dgm:spPr/>
      <dgm:t>
        <a:bodyPr/>
        <a:lstStyle/>
        <a:p>
          <a:r>
            <a:rPr lang="en-US"/>
            <a:t>Get</a:t>
          </a:r>
        </a:p>
      </dgm:t>
    </dgm:pt>
    <dgm:pt modelId="{92A73CEC-8184-4BD8-B133-0177687C9AC5}" type="parTrans" cxnId="{88A6DBE8-0F7D-4CA4-A1C5-B29B860AC89C}">
      <dgm:prSet/>
      <dgm:spPr/>
      <dgm:t>
        <a:bodyPr/>
        <a:lstStyle/>
        <a:p>
          <a:endParaRPr lang="en-US"/>
        </a:p>
      </dgm:t>
    </dgm:pt>
    <dgm:pt modelId="{2A477998-74D9-41EA-BF56-7D14B8F2A0EF}" type="sibTrans" cxnId="{88A6DBE8-0F7D-4CA4-A1C5-B29B860AC89C}">
      <dgm:prSet/>
      <dgm:spPr/>
      <dgm:t>
        <a:bodyPr/>
        <a:lstStyle/>
        <a:p>
          <a:endParaRPr lang="en-US"/>
        </a:p>
      </dgm:t>
    </dgm:pt>
    <dgm:pt modelId="{0629745A-AEF7-49F4-A24F-B7E723A655E4}">
      <dgm:prSet/>
      <dgm:spPr/>
      <dgm:t>
        <a:bodyPr/>
        <a:lstStyle/>
        <a:p>
          <a:r>
            <a:rPr lang="en-US"/>
            <a:t>Get real-time coaching feedback</a:t>
          </a:r>
        </a:p>
      </dgm:t>
    </dgm:pt>
    <dgm:pt modelId="{529652D4-5B0A-4359-8715-1FEADFD87B91}" type="parTrans" cxnId="{E3AF5288-C169-4E2D-B00F-E10ADD690BDB}">
      <dgm:prSet/>
      <dgm:spPr/>
      <dgm:t>
        <a:bodyPr/>
        <a:lstStyle/>
        <a:p>
          <a:endParaRPr lang="en-US"/>
        </a:p>
      </dgm:t>
    </dgm:pt>
    <dgm:pt modelId="{2274DAEF-87D8-49B3-A443-0E9009121852}" type="sibTrans" cxnId="{E3AF5288-C169-4E2D-B00F-E10ADD690BDB}">
      <dgm:prSet/>
      <dgm:spPr/>
      <dgm:t>
        <a:bodyPr/>
        <a:lstStyle/>
        <a:p>
          <a:endParaRPr lang="en-US"/>
        </a:p>
      </dgm:t>
    </dgm:pt>
    <dgm:pt modelId="{53DA91FF-465D-4143-99B8-6155145BC34A}">
      <dgm:prSet/>
      <dgm:spPr/>
      <dgm:t>
        <a:bodyPr/>
        <a:lstStyle/>
        <a:p>
          <a:r>
            <a:rPr lang="en-US"/>
            <a:t>View</a:t>
          </a:r>
        </a:p>
      </dgm:t>
    </dgm:pt>
    <dgm:pt modelId="{E0365A36-5C38-422B-BF62-F7D0A1BCF7D4}" type="parTrans" cxnId="{C90F58DC-B949-4481-8FE2-39115763B3FE}">
      <dgm:prSet/>
      <dgm:spPr/>
      <dgm:t>
        <a:bodyPr/>
        <a:lstStyle/>
        <a:p>
          <a:endParaRPr lang="en-US"/>
        </a:p>
      </dgm:t>
    </dgm:pt>
    <dgm:pt modelId="{E902675F-3FEF-4FA3-AE47-0B25691C24EE}" type="sibTrans" cxnId="{C90F58DC-B949-4481-8FE2-39115763B3FE}">
      <dgm:prSet/>
      <dgm:spPr/>
      <dgm:t>
        <a:bodyPr/>
        <a:lstStyle/>
        <a:p>
          <a:endParaRPr lang="en-US"/>
        </a:p>
      </dgm:t>
    </dgm:pt>
    <dgm:pt modelId="{C7A03CB9-4DFF-4D21-BA7C-1B7870F1B2E9}">
      <dgm:prSet/>
      <dgm:spPr/>
      <dgm:t>
        <a:bodyPr/>
        <a:lstStyle/>
        <a:p>
          <a:r>
            <a:rPr lang="en-US"/>
            <a:t>View performance analytics</a:t>
          </a:r>
        </a:p>
      </dgm:t>
    </dgm:pt>
    <dgm:pt modelId="{0CE3DB94-8EE4-4FD8-9E8A-EE38BB45D57B}" type="parTrans" cxnId="{03502C9C-A515-40E0-BA2C-0096D8CE47EA}">
      <dgm:prSet/>
      <dgm:spPr/>
      <dgm:t>
        <a:bodyPr/>
        <a:lstStyle/>
        <a:p>
          <a:endParaRPr lang="en-US"/>
        </a:p>
      </dgm:t>
    </dgm:pt>
    <dgm:pt modelId="{600CDC6A-783D-4405-A0B2-93F746F7F4A3}" type="sibTrans" cxnId="{03502C9C-A515-40E0-BA2C-0096D8CE47EA}">
      <dgm:prSet/>
      <dgm:spPr/>
      <dgm:t>
        <a:bodyPr/>
        <a:lstStyle/>
        <a:p>
          <a:endParaRPr lang="en-US"/>
        </a:p>
      </dgm:t>
    </dgm:pt>
    <dgm:pt modelId="{A315B0C4-D99D-4EE2-9B1B-EDB50493AF56}" type="pres">
      <dgm:prSet presAssocID="{41A4787D-8F9E-4F09-9F3F-617D961F173D}" presName="linear" presStyleCnt="0">
        <dgm:presLayoutVars>
          <dgm:animLvl val="lvl"/>
          <dgm:resizeHandles val="exact"/>
        </dgm:presLayoutVars>
      </dgm:prSet>
      <dgm:spPr/>
    </dgm:pt>
    <dgm:pt modelId="{34CE74B4-AB2D-4575-865E-6E380329C1E2}" type="pres">
      <dgm:prSet presAssocID="{11266AB5-B0A2-4D11-ACA1-251EDBD14ADE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B61BA54-0431-4928-942E-1592896CAB12}" type="pres">
      <dgm:prSet presAssocID="{11266AB5-B0A2-4D11-ACA1-251EDBD14ADE}" presName="childText" presStyleLbl="revTx" presStyleIdx="0" presStyleCnt="5">
        <dgm:presLayoutVars>
          <dgm:bulletEnabled val="1"/>
        </dgm:presLayoutVars>
      </dgm:prSet>
      <dgm:spPr/>
    </dgm:pt>
    <dgm:pt modelId="{F1A491B2-9195-4DAE-A8A1-3B7D28EB5450}" type="pres">
      <dgm:prSet presAssocID="{EB36FE68-575F-4F35-9BDF-C5881180A61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D1DE4AB-0610-4D90-B53D-235E4860CCFE}" type="pres">
      <dgm:prSet presAssocID="{EB36FE68-575F-4F35-9BDF-C5881180A613}" presName="childText" presStyleLbl="revTx" presStyleIdx="1" presStyleCnt="5">
        <dgm:presLayoutVars>
          <dgm:bulletEnabled val="1"/>
        </dgm:presLayoutVars>
      </dgm:prSet>
      <dgm:spPr/>
    </dgm:pt>
    <dgm:pt modelId="{7D62EDD9-A9C2-4A2F-B612-015EF8C4BD48}" type="pres">
      <dgm:prSet presAssocID="{63AFDC49-002A-4F30-88C7-98955380C25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342D2B60-68B0-4323-8602-744A64D18F36}" type="pres">
      <dgm:prSet presAssocID="{63AFDC49-002A-4F30-88C7-98955380C259}" presName="childText" presStyleLbl="revTx" presStyleIdx="2" presStyleCnt="5">
        <dgm:presLayoutVars>
          <dgm:bulletEnabled val="1"/>
        </dgm:presLayoutVars>
      </dgm:prSet>
      <dgm:spPr/>
    </dgm:pt>
    <dgm:pt modelId="{1871F2B5-B34B-40B4-9610-10A46C19EC34}" type="pres">
      <dgm:prSet presAssocID="{76901991-34A3-40EB-A910-A8074329B00B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BD396509-DEF1-4DA6-91F3-1B793B5748B6}" type="pres">
      <dgm:prSet presAssocID="{76901991-34A3-40EB-A910-A8074329B00B}" presName="childText" presStyleLbl="revTx" presStyleIdx="3" presStyleCnt="5">
        <dgm:presLayoutVars>
          <dgm:bulletEnabled val="1"/>
        </dgm:presLayoutVars>
      </dgm:prSet>
      <dgm:spPr/>
    </dgm:pt>
    <dgm:pt modelId="{137730BE-DBD6-4099-973E-CC2F519F41EB}" type="pres">
      <dgm:prSet presAssocID="{53DA91FF-465D-4143-99B8-6155145BC34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049D9EF8-C3A1-4EB0-9C0F-D6D3CBADA33A}" type="pres">
      <dgm:prSet presAssocID="{53DA91FF-465D-4143-99B8-6155145BC34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51DA800C-51B1-43BC-9923-A281D411B6EF}" srcId="{63AFDC49-002A-4F30-88C7-98955380C259}" destId="{CEEFE35B-1A76-4D07-AEC4-16A5F87C1B7B}" srcOrd="0" destOrd="0" parTransId="{A6A3ED7D-4581-4CFE-8ACB-304136961D88}" sibTransId="{F06D460E-3ECC-4F20-83CC-A1C3B8ABEB8E}"/>
    <dgm:cxn modelId="{9E01790D-8E06-44A4-B513-08DE7AF3402B}" type="presOf" srcId="{EB36FE68-575F-4F35-9BDF-C5881180A613}" destId="{F1A491B2-9195-4DAE-A8A1-3B7D28EB5450}" srcOrd="0" destOrd="0" presId="urn:microsoft.com/office/officeart/2005/8/layout/vList2"/>
    <dgm:cxn modelId="{89D7350F-7EA3-4F35-BF40-302267C552AB}" type="presOf" srcId="{9C4D7169-F5F4-4779-9CE8-4411CAB2A7A0}" destId="{BD1DE4AB-0610-4D90-B53D-235E4860CCFE}" srcOrd="0" destOrd="0" presId="urn:microsoft.com/office/officeart/2005/8/layout/vList2"/>
    <dgm:cxn modelId="{721F0933-B036-4299-A1FB-4F0E23D84A19}" type="presOf" srcId="{76901991-34A3-40EB-A910-A8074329B00B}" destId="{1871F2B5-B34B-40B4-9610-10A46C19EC34}" srcOrd="0" destOrd="0" presId="urn:microsoft.com/office/officeart/2005/8/layout/vList2"/>
    <dgm:cxn modelId="{EE7E235B-27EA-44B3-B72B-1C6A9B6898C5}" srcId="{EB36FE68-575F-4F35-9BDF-C5881180A613}" destId="{9C4D7169-F5F4-4779-9CE8-4411CAB2A7A0}" srcOrd="0" destOrd="0" parTransId="{F69C1807-3DCF-4021-AC5B-D57A1871C020}" sibTransId="{E6E79116-DEDE-4388-83C5-5F757CB76600}"/>
    <dgm:cxn modelId="{504B375B-21D0-404B-9335-FE9992187DBB}" srcId="{41A4787D-8F9E-4F09-9F3F-617D961F173D}" destId="{EB36FE68-575F-4F35-9BDF-C5881180A613}" srcOrd="1" destOrd="0" parTransId="{D14ACFA5-A215-4C17-814C-464E291ED183}" sibTransId="{4F8196DE-5A75-44FD-A752-7B5EE7CD6A03}"/>
    <dgm:cxn modelId="{416E5272-361F-4E5B-8C22-D5B605886E07}" type="presOf" srcId="{0629745A-AEF7-49F4-A24F-B7E723A655E4}" destId="{BD396509-DEF1-4DA6-91F3-1B793B5748B6}" srcOrd="0" destOrd="0" presId="urn:microsoft.com/office/officeart/2005/8/layout/vList2"/>
    <dgm:cxn modelId="{CA79DC78-8719-4309-BFB2-4F5CD3F6E634}" type="presOf" srcId="{F8276EE6-A2BC-454D-AD50-EC5BF9673E37}" destId="{3B61BA54-0431-4928-942E-1592896CAB12}" srcOrd="0" destOrd="0" presId="urn:microsoft.com/office/officeart/2005/8/layout/vList2"/>
    <dgm:cxn modelId="{3D946C59-45C1-4E42-A388-768C0034414E}" srcId="{11266AB5-B0A2-4D11-ACA1-251EDBD14ADE}" destId="{F8276EE6-A2BC-454D-AD50-EC5BF9673E37}" srcOrd="0" destOrd="0" parTransId="{BBD38705-011E-4029-8C49-4A8F3C509630}" sibTransId="{62EE8A2D-1A48-4337-B529-D49B20BAD77E}"/>
    <dgm:cxn modelId="{04561A7D-7628-4248-A0C3-07E03B24D795}" type="presOf" srcId="{41A4787D-8F9E-4F09-9F3F-617D961F173D}" destId="{A315B0C4-D99D-4EE2-9B1B-EDB50493AF56}" srcOrd="0" destOrd="0" presId="urn:microsoft.com/office/officeart/2005/8/layout/vList2"/>
    <dgm:cxn modelId="{E1DD4C87-5994-44A8-B99F-40B6FB893675}" type="presOf" srcId="{63AFDC49-002A-4F30-88C7-98955380C259}" destId="{7D62EDD9-A9C2-4A2F-B612-015EF8C4BD48}" srcOrd="0" destOrd="0" presId="urn:microsoft.com/office/officeart/2005/8/layout/vList2"/>
    <dgm:cxn modelId="{E3AF5288-C169-4E2D-B00F-E10ADD690BDB}" srcId="{76901991-34A3-40EB-A910-A8074329B00B}" destId="{0629745A-AEF7-49F4-A24F-B7E723A655E4}" srcOrd="0" destOrd="0" parTransId="{529652D4-5B0A-4359-8715-1FEADFD87B91}" sibTransId="{2274DAEF-87D8-49B3-A443-0E9009121852}"/>
    <dgm:cxn modelId="{03502C9C-A515-40E0-BA2C-0096D8CE47EA}" srcId="{53DA91FF-465D-4143-99B8-6155145BC34A}" destId="{C7A03CB9-4DFF-4D21-BA7C-1B7870F1B2E9}" srcOrd="0" destOrd="0" parTransId="{0CE3DB94-8EE4-4FD8-9E8A-EE38BB45D57B}" sibTransId="{600CDC6A-783D-4405-A0B2-93F746F7F4A3}"/>
    <dgm:cxn modelId="{6B3565A5-65B3-483D-B383-169AD0CA3E50}" srcId="{41A4787D-8F9E-4F09-9F3F-617D961F173D}" destId="{11266AB5-B0A2-4D11-ACA1-251EDBD14ADE}" srcOrd="0" destOrd="0" parTransId="{F67795BE-83B3-44BC-ACEB-9E81A7C44DDB}" sibTransId="{9BDCCEA2-54DE-4A27-A451-51304FC04876}"/>
    <dgm:cxn modelId="{62C3D8A7-B29E-4724-AD57-7C72A287D625}" type="presOf" srcId="{CEEFE35B-1A76-4D07-AEC4-16A5F87C1B7B}" destId="{342D2B60-68B0-4323-8602-744A64D18F36}" srcOrd="0" destOrd="0" presId="urn:microsoft.com/office/officeart/2005/8/layout/vList2"/>
    <dgm:cxn modelId="{7C3301A9-D052-4945-BEDC-85A8515C6F6C}" type="presOf" srcId="{53DA91FF-465D-4143-99B8-6155145BC34A}" destId="{137730BE-DBD6-4099-973E-CC2F519F41EB}" srcOrd="0" destOrd="0" presId="urn:microsoft.com/office/officeart/2005/8/layout/vList2"/>
    <dgm:cxn modelId="{46ECCDB5-0C9D-4FFC-9EBC-52D4BC05FCA1}" srcId="{41A4787D-8F9E-4F09-9F3F-617D961F173D}" destId="{63AFDC49-002A-4F30-88C7-98955380C259}" srcOrd="2" destOrd="0" parTransId="{017A0C7B-1ED8-4C74-89C2-267EB43DD183}" sibTransId="{80E28A62-013C-4A16-8684-8C81BCAB04EC}"/>
    <dgm:cxn modelId="{8422CFBD-1642-40D7-9AF3-9E571B308B3E}" type="presOf" srcId="{11266AB5-B0A2-4D11-ACA1-251EDBD14ADE}" destId="{34CE74B4-AB2D-4575-865E-6E380329C1E2}" srcOrd="0" destOrd="0" presId="urn:microsoft.com/office/officeart/2005/8/layout/vList2"/>
    <dgm:cxn modelId="{BED8DECA-A5F9-469E-BFC5-F495C345EBAC}" type="presOf" srcId="{C7A03CB9-4DFF-4D21-BA7C-1B7870F1B2E9}" destId="{049D9EF8-C3A1-4EB0-9C0F-D6D3CBADA33A}" srcOrd="0" destOrd="0" presId="urn:microsoft.com/office/officeart/2005/8/layout/vList2"/>
    <dgm:cxn modelId="{C90F58DC-B949-4481-8FE2-39115763B3FE}" srcId="{41A4787D-8F9E-4F09-9F3F-617D961F173D}" destId="{53DA91FF-465D-4143-99B8-6155145BC34A}" srcOrd="4" destOrd="0" parTransId="{E0365A36-5C38-422B-BF62-F7D0A1BCF7D4}" sibTransId="{E902675F-3FEF-4FA3-AE47-0B25691C24EE}"/>
    <dgm:cxn modelId="{88A6DBE8-0F7D-4CA4-A1C5-B29B860AC89C}" srcId="{41A4787D-8F9E-4F09-9F3F-617D961F173D}" destId="{76901991-34A3-40EB-A910-A8074329B00B}" srcOrd="3" destOrd="0" parTransId="{92A73CEC-8184-4BD8-B133-0177687C9AC5}" sibTransId="{2A477998-74D9-41EA-BF56-7D14B8F2A0EF}"/>
    <dgm:cxn modelId="{FFB315F8-D33D-43F0-A307-A2DCB6340C9D}" type="presParOf" srcId="{A315B0C4-D99D-4EE2-9B1B-EDB50493AF56}" destId="{34CE74B4-AB2D-4575-865E-6E380329C1E2}" srcOrd="0" destOrd="0" presId="urn:microsoft.com/office/officeart/2005/8/layout/vList2"/>
    <dgm:cxn modelId="{59AC5B33-8BB3-4B4D-AD11-CB267CF80A3D}" type="presParOf" srcId="{A315B0C4-D99D-4EE2-9B1B-EDB50493AF56}" destId="{3B61BA54-0431-4928-942E-1592896CAB12}" srcOrd="1" destOrd="0" presId="urn:microsoft.com/office/officeart/2005/8/layout/vList2"/>
    <dgm:cxn modelId="{579DC658-8110-4383-AA7E-2DAC85E7FE42}" type="presParOf" srcId="{A315B0C4-D99D-4EE2-9B1B-EDB50493AF56}" destId="{F1A491B2-9195-4DAE-A8A1-3B7D28EB5450}" srcOrd="2" destOrd="0" presId="urn:microsoft.com/office/officeart/2005/8/layout/vList2"/>
    <dgm:cxn modelId="{7631C05E-A9FA-4E11-B992-8788E975FB76}" type="presParOf" srcId="{A315B0C4-D99D-4EE2-9B1B-EDB50493AF56}" destId="{BD1DE4AB-0610-4D90-B53D-235E4860CCFE}" srcOrd="3" destOrd="0" presId="urn:microsoft.com/office/officeart/2005/8/layout/vList2"/>
    <dgm:cxn modelId="{BC09A158-9E86-4A0B-A90B-35F181F36661}" type="presParOf" srcId="{A315B0C4-D99D-4EE2-9B1B-EDB50493AF56}" destId="{7D62EDD9-A9C2-4A2F-B612-015EF8C4BD48}" srcOrd="4" destOrd="0" presId="urn:microsoft.com/office/officeart/2005/8/layout/vList2"/>
    <dgm:cxn modelId="{C451CA82-1726-49E0-BDD8-15F790FD8DE7}" type="presParOf" srcId="{A315B0C4-D99D-4EE2-9B1B-EDB50493AF56}" destId="{342D2B60-68B0-4323-8602-744A64D18F36}" srcOrd="5" destOrd="0" presId="urn:microsoft.com/office/officeart/2005/8/layout/vList2"/>
    <dgm:cxn modelId="{418F0B22-2FB2-4ECE-A320-7C66F4401C60}" type="presParOf" srcId="{A315B0C4-D99D-4EE2-9B1B-EDB50493AF56}" destId="{1871F2B5-B34B-40B4-9610-10A46C19EC34}" srcOrd="6" destOrd="0" presId="urn:microsoft.com/office/officeart/2005/8/layout/vList2"/>
    <dgm:cxn modelId="{FEB5FC37-2BF2-42B1-8CAA-F0EA753D457D}" type="presParOf" srcId="{A315B0C4-D99D-4EE2-9B1B-EDB50493AF56}" destId="{BD396509-DEF1-4DA6-91F3-1B793B5748B6}" srcOrd="7" destOrd="0" presId="urn:microsoft.com/office/officeart/2005/8/layout/vList2"/>
    <dgm:cxn modelId="{AFF017E6-DE10-4FCB-85D2-57013219B22A}" type="presParOf" srcId="{A315B0C4-D99D-4EE2-9B1B-EDB50493AF56}" destId="{137730BE-DBD6-4099-973E-CC2F519F41EB}" srcOrd="8" destOrd="0" presId="urn:microsoft.com/office/officeart/2005/8/layout/vList2"/>
    <dgm:cxn modelId="{356E1743-73F1-455A-BA01-2B1A89065ABF}" type="presParOf" srcId="{A315B0C4-D99D-4EE2-9B1B-EDB50493AF56}" destId="{049D9EF8-C3A1-4EB0-9C0F-D6D3CBADA33A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DAA1A43-4E54-4A3B-AF76-1C5367B793B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1EFD659-C7F9-4B58-9E9C-46DE4ED337EF}">
      <dgm:prSet/>
      <dgm:spPr/>
      <dgm:t>
        <a:bodyPr/>
        <a:lstStyle/>
        <a:p>
          <a:r>
            <a:rPr lang="en-US"/>
            <a:t>Authentic AI persona (Sarah with anxiety disorder)</a:t>
          </a:r>
        </a:p>
      </dgm:t>
    </dgm:pt>
    <dgm:pt modelId="{5EE2E9FC-05B9-4340-94C2-56D4042CB5F0}" type="parTrans" cxnId="{53F7A330-6C92-4616-B42C-9D72A2721D6C}">
      <dgm:prSet/>
      <dgm:spPr/>
      <dgm:t>
        <a:bodyPr/>
        <a:lstStyle/>
        <a:p>
          <a:endParaRPr lang="en-US"/>
        </a:p>
      </dgm:t>
    </dgm:pt>
    <dgm:pt modelId="{AA207C2B-385A-417C-9310-9F043AB37B58}" type="sibTrans" cxnId="{53F7A330-6C92-4616-B42C-9D72A2721D6C}">
      <dgm:prSet/>
      <dgm:spPr/>
      <dgm:t>
        <a:bodyPr/>
        <a:lstStyle/>
        <a:p>
          <a:endParaRPr lang="en-US"/>
        </a:p>
      </dgm:t>
    </dgm:pt>
    <dgm:pt modelId="{478F5D2E-15BE-4873-B787-1514EBB4F503}">
      <dgm:prSet/>
      <dgm:spPr/>
      <dgm:t>
        <a:bodyPr/>
        <a:lstStyle/>
        <a:p>
          <a:r>
            <a:rPr lang="en-US"/>
            <a:t>Student builds rapport</a:t>
          </a:r>
        </a:p>
      </dgm:t>
    </dgm:pt>
    <dgm:pt modelId="{3C70E66D-4DAC-454D-89A7-75BBF349EFA3}" type="parTrans" cxnId="{75F0BD29-0CC6-4240-A128-1BAFE9014C79}">
      <dgm:prSet/>
      <dgm:spPr/>
      <dgm:t>
        <a:bodyPr/>
        <a:lstStyle/>
        <a:p>
          <a:endParaRPr lang="en-US"/>
        </a:p>
      </dgm:t>
    </dgm:pt>
    <dgm:pt modelId="{024E18DE-FA05-47F9-96CB-9FD025322AA4}" type="sibTrans" cxnId="{75F0BD29-0CC6-4240-A128-1BAFE9014C79}">
      <dgm:prSet/>
      <dgm:spPr/>
      <dgm:t>
        <a:bodyPr/>
        <a:lstStyle/>
        <a:p>
          <a:endParaRPr lang="en-US"/>
        </a:p>
      </dgm:t>
    </dgm:pt>
    <dgm:pt modelId="{C717BF96-0DED-43B0-B7A6-93ABADA75071}">
      <dgm:prSet/>
      <dgm:spPr/>
      <dgm:t>
        <a:bodyPr/>
        <a:lstStyle/>
        <a:p>
          <a:r>
            <a:rPr lang="en-US"/>
            <a:t>AI responds naturally</a:t>
          </a:r>
        </a:p>
      </dgm:t>
    </dgm:pt>
    <dgm:pt modelId="{081B2B34-E93A-479D-9C35-DCCE84A9CC51}" type="parTrans" cxnId="{717DCEFC-40CB-47BD-A94D-49C6B5110F46}">
      <dgm:prSet/>
      <dgm:spPr/>
      <dgm:t>
        <a:bodyPr/>
        <a:lstStyle/>
        <a:p>
          <a:endParaRPr lang="en-US"/>
        </a:p>
      </dgm:t>
    </dgm:pt>
    <dgm:pt modelId="{F6576F49-7BC3-437F-8F91-6D8D88A94E74}" type="sibTrans" cxnId="{717DCEFC-40CB-47BD-A94D-49C6B5110F46}">
      <dgm:prSet/>
      <dgm:spPr/>
      <dgm:t>
        <a:bodyPr/>
        <a:lstStyle/>
        <a:p>
          <a:endParaRPr lang="en-US"/>
        </a:p>
      </dgm:t>
    </dgm:pt>
    <dgm:pt modelId="{5737323F-BE59-4715-88C2-4D044A8AA228}">
      <dgm:prSet/>
      <dgm:spPr/>
      <dgm:t>
        <a:bodyPr/>
        <a:lstStyle/>
        <a:p>
          <a:r>
            <a:rPr lang="en-US"/>
            <a:t>Coaching tips: tone, pace, empathy</a:t>
          </a:r>
        </a:p>
      </dgm:t>
    </dgm:pt>
    <dgm:pt modelId="{4A88F1AA-3FE0-4258-B59F-FA3D087C276E}" type="parTrans" cxnId="{A2E35950-4236-4309-9F81-9C958FBF6E88}">
      <dgm:prSet/>
      <dgm:spPr/>
      <dgm:t>
        <a:bodyPr/>
        <a:lstStyle/>
        <a:p>
          <a:endParaRPr lang="en-US"/>
        </a:p>
      </dgm:t>
    </dgm:pt>
    <dgm:pt modelId="{685B77BF-0EE8-4D71-B4DD-12D2160A58EF}" type="sibTrans" cxnId="{A2E35950-4236-4309-9F81-9C958FBF6E88}">
      <dgm:prSet/>
      <dgm:spPr/>
      <dgm:t>
        <a:bodyPr/>
        <a:lstStyle/>
        <a:p>
          <a:endParaRPr lang="en-US"/>
        </a:p>
      </dgm:t>
    </dgm:pt>
    <dgm:pt modelId="{388DC49F-BC79-47E3-B90E-4581315D5796}" type="pres">
      <dgm:prSet presAssocID="{3DAA1A43-4E54-4A3B-AF76-1C5367B793BA}" presName="linear" presStyleCnt="0">
        <dgm:presLayoutVars>
          <dgm:animLvl val="lvl"/>
          <dgm:resizeHandles val="exact"/>
        </dgm:presLayoutVars>
      </dgm:prSet>
      <dgm:spPr/>
    </dgm:pt>
    <dgm:pt modelId="{E1163ED2-BD09-4973-96B8-B164A15E45DD}" type="pres">
      <dgm:prSet presAssocID="{E1EFD659-C7F9-4B58-9E9C-46DE4ED337E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A5616F0-52C6-45DD-8DAA-DFC5B17A3909}" type="pres">
      <dgm:prSet presAssocID="{AA207C2B-385A-417C-9310-9F043AB37B58}" presName="spacer" presStyleCnt="0"/>
      <dgm:spPr/>
    </dgm:pt>
    <dgm:pt modelId="{BA1D1AD6-BEF7-41E7-95C3-A781F4858381}" type="pres">
      <dgm:prSet presAssocID="{478F5D2E-15BE-4873-B787-1514EBB4F50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6FE5F9C-D27A-4593-989A-996F4937286F}" type="pres">
      <dgm:prSet presAssocID="{024E18DE-FA05-47F9-96CB-9FD025322AA4}" presName="spacer" presStyleCnt="0"/>
      <dgm:spPr/>
    </dgm:pt>
    <dgm:pt modelId="{8920BB5A-78A3-4B68-B4B6-266C4241C68D}" type="pres">
      <dgm:prSet presAssocID="{C717BF96-0DED-43B0-B7A6-93ABADA7507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FCAE116-6787-4D4F-B3E6-E7CD389FD4DD}" type="pres">
      <dgm:prSet presAssocID="{F6576F49-7BC3-437F-8F91-6D8D88A94E74}" presName="spacer" presStyleCnt="0"/>
      <dgm:spPr/>
    </dgm:pt>
    <dgm:pt modelId="{D2E27F30-66BC-4FB8-A3A3-71DBB4E71695}" type="pres">
      <dgm:prSet presAssocID="{5737323F-BE59-4715-88C2-4D044A8AA22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176F719-2D39-406D-8FC6-6B22ED7D0E1A}" type="presOf" srcId="{5737323F-BE59-4715-88C2-4D044A8AA228}" destId="{D2E27F30-66BC-4FB8-A3A3-71DBB4E71695}" srcOrd="0" destOrd="0" presId="urn:microsoft.com/office/officeart/2005/8/layout/vList2"/>
    <dgm:cxn modelId="{B509C71D-A4D1-4DD0-B635-27D30B3C50A6}" type="presOf" srcId="{478F5D2E-15BE-4873-B787-1514EBB4F503}" destId="{BA1D1AD6-BEF7-41E7-95C3-A781F4858381}" srcOrd="0" destOrd="0" presId="urn:microsoft.com/office/officeart/2005/8/layout/vList2"/>
    <dgm:cxn modelId="{0DBDE724-8838-4490-AF3D-5B46D4FB2228}" type="presOf" srcId="{3DAA1A43-4E54-4A3B-AF76-1C5367B793BA}" destId="{388DC49F-BC79-47E3-B90E-4581315D5796}" srcOrd="0" destOrd="0" presId="urn:microsoft.com/office/officeart/2005/8/layout/vList2"/>
    <dgm:cxn modelId="{75F0BD29-0CC6-4240-A128-1BAFE9014C79}" srcId="{3DAA1A43-4E54-4A3B-AF76-1C5367B793BA}" destId="{478F5D2E-15BE-4873-B787-1514EBB4F503}" srcOrd="1" destOrd="0" parTransId="{3C70E66D-4DAC-454D-89A7-75BBF349EFA3}" sibTransId="{024E18DE-FA05-47F9-96CB-9FD025322AA4}"/>
    <dgm:cxn modelId="{53F7A330-6C92-4616-B42C-9D72A2721D6C}" srcId="{3DAA1A43-4E54-4A3B-AF76-1C5367B793BA}" destId="{E1EFD659-C7F9-4B58-9E9C-46DE4ED337EF}" srcOrd="0" destOrd="0" parTransId="{5EE2E9FC-05B9-4340-94C2-56D4042CB5F0}" sibTransId="{AA207C2B-385A-417C-9310-9F043AB37B58}"/>
    <dgm:cxn modelId="{A2E35950-4236-4309-9F81-9C958FBF6E88}" srcId="{3DAA1A43-4E54-4A3B-AF76-1C5367B793BA}" destId="{5737323F-BE59-4715-88C2-4D044A8AA228}" srcOrd="3" destOrd="0" parTransId="{4A88F1AA-3FE0-4258-B59F-FA3D087C276E}" sibTransId="{685B77BF-0EE8-4D71-B4DD-12D2160A58EF}"/>
    <dgm:cxn modelId="{582767DF-8B17-481B-A721-04FF5F6051DA}" type="presOf" srcId="{C717BF96-0DED-43B0-B7A6-93ABADA75071}" destId="{8920BB5A-78A3-4B68-B4B6-266C4241C68D}" srcOrd="0" destOrd="0" presId="urn:microsoft.com/office/officeart/2005/8/layout/vList2"/>
    <dgm:cxn modelId="{05226CF1-C06F-45DF-AC10-0B26413AC1F1}" type="presOf" srcId="{E1EFD659-C7F9-4B58-9E9C-46DE4ED337EF}" destId="{E1163ED2-BD09-4973-96B8-B164A15E45DD}" srcOrd="0" destOrd="0" presId="urn:microsoft.com/office/officeart/2005/8/layout/vList2"/>
    <dgm:cxn modelId="{717DCEFC-40CB-47BD-A94D-49C6B5110F46}" srcId="{3DAA1A43-4E54-4A3B-AF76-1C5367B793BA}" destId="{C717BF96-0DED-43B0-B7A6-93ABADA75071}" srcOrd="2" destOrd="0" parTransId="{081B2B34-E93A-479D-9C35-DCCE84A9CC51}" sibTransId="{F6576F49-7BC3-437F-8F91-6D8D88A94E74}"/>
    <dgm:cxn modelId="{5186540D-FB64-4C94-9133-5C28795D4643}" type="presParOf" srcId="{388DC49F-BC79-47E3-B90E-4581315D5796}" destId="{E1163ED2-BD09-4973-96B8-B164A15E45DD}" srcOrd="0" destOrd="0" presId="urn:microsoft.com/office/officeart/2005/8/layout/vList2"/>
    <dgm:cxn modelId="{57E38CE8-11A4-4F69-8F77-4956F07E78E5}" type="presParOf" srcId="{388DC49F-BC79-47E3-B90E-4581315D5796}" destId="{9A5616F0-52C6-45DD-8DAA-DFC5B17A3909}" srcOrd="1" destOrd="0" presId="urn:microsoft.com/office/officeart/2005/8/layout/vList2"/>
    <dgm:cxn modelId="{CD7F3B54-FAFA-4B53-8B7D-16554844B1D8}" type="presParOf" srcId="{388DC49F-BC79-47E3-B90E-4581315D5796}" destId="{BA1D1AD6-BEF7-41E7-95C3-A781F4858381}" srcOrd="2" destOrd="0" presId="urn:microsoft.com/office/officeart/2005/8/layout/vList2"/>
    <dgm:cxn modelId="{617F9C92-B611-4150-9E5D-60E906FAF790}" type="presParOf" srcId="{388DC49F-BC79-47E3-B90E-4581315D5796}" destId="{36FE5F9C-D27A-4593-989A-996F4937286F}" srcOrd="3" destOrd="0" presId="urn:microsoft.com/office/officeart/2005/8/layout/vList2"/>
    <dgm:cxn modelId="{A836BA21-E73A-4D6B-A2D4-EA22D9E8F1E7}" type="presParOf" srcId="{388DC49F-BC79-47E3-B90E-4581315D5796}" destId="{8920BB5A-78A3-4B68-B4B6-266C4241C68D}" srcOrd="4" destOrd="0" presId="urn:microsoft.com/office/officeart/2005/8/layout/vList2"/>
    <dgm:cxn modelId="{D5E32DE5-360D-49C9-8F75-69B63C61E726}" type="presParOf" srcId="{388DC49F-BC79-47E3-B90E-4581315D5796}" destId="{FFCAE116-6787-4D4F-B3E6-E7CD389FD4DD}" srcOrd="5" destOrd="0" presId="urn:microsoft.com/office/officeart/2005/8/layout/vList2"/>
    <dgm:cxn modelId="{4A18D77E-8D99-42AF-B0A2-6FDE850A2B9F}" type="presParOf" srcId="{388DC49F-BC79-47E3-B90E-4581315D5796}" destId="{D2E27F30-66BC-4FB8-A3A3-71DBB4E7169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DA97FCF-1938-4759-9DDE-51D39C7E54C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2_2" csCatId="accent2" phldr="1"/>
      <dgm:spPr/>
      <dgm:t>
        <a:bodyPr/>
        <a:lstStyle/>
        <a:p>
          <a:endParaRPr lang="en-US"/>
        </a:p>
      </dgm:t>
    </dgm:pt>
    <dgm:pt modelId="{B74E0D53-6C8C-4DF6-82A0-8466A95DF8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Skill scores: Empathy, Session Mgmt, Clinical Assessment</a:t>
          </a:r>
        </a:p>
      </dgm:t>
    </dgm:pt>
    <dgm:pt modelId="{45F955B2-9D72-4FF5-A6D7-9D137996ECB8}" type="parTrans" cxnId="{03B8E4E9-80E5-4D95-95AE-A8B7E139E2EC}">
      <dgm:prSet/>
      <dgm:spPr/>
      <dgm:t>
        <a:bodyPr/>
        <a:lstStyle/>
        <a:p>
          <a:endParaRPr lang="en-US"/>
        </a:p>
      </dgm:t>
    </dgm:pt>
    <dgm:pt modelId="{C3B1A02A-D407-4FA4-812C-20B2308787EA}" type="sibTrans" cxnId="{03B8E4E9-80E5-4D95-95AE-A8B7E139E2EC}">
      <dgm:prSet/>
      <dgm:spPr/>
      <dgm:t>
        <a:bodyPr/>
        <a:lstStyle/>
        <a:p>
          <a:endParaRPr lang="en-US"/>
        </a:p>
      </dgm:t>
    </dgm:pt>
    <dgm:pt modelId="{1E2F0FF7-304B-44D6-A4C6-2AD1FCBC9F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Progress dashboard</a:t>
          </a:r>
        </a:p>
      </dgm:t>
    </dgm:pt>
    <dgm:pt modelId="{E6BD4A11-8275-4B43-B7DC-BDCD63D20567}" type="parTrans" cxnId="{B4124E4D-ECA3-49B7-B983-88B3E5CB505E}">
      <dgm:prSet/>
      <dgm:spPr/>
      <dgm:t>
        <a:bodyPr/>
        <a:lstStyle/>
        <a:p>
          <a:endParaRPr lang="en-US"/>
        </a:p>
      </dgm:t>
    </dgm:pt>
    <dgm:pt modelId="{3294C3C7-E7B7-4FA9-A510-80D41F4E8F28}" type="sibTrans" cxnId="{B4124E4D-ECA3-49B7-B983-88B3E5CB505E}">
      <dgm:prSet/>
      <dgm:spPr/>
      <dgm:t>
        <a:bodyPr/>
        <a:lstStyle/>
        <a:p>
          <a:endParaRPr lang="en-US"/>
        </a:p>
      </dgm:t>
    </dgm:pt>
    <dgm:pt modelId="{609A727D-3C03-47AB-886F-257228396C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Personalized improvement recommendations</a:t>
          </a:r>
        </a:p>
      </dgm:t>
    </dgm:pt>
    <dgm:pt modelId="{8A1DBE04-038A-47E6-8DA4-329DD2328EC4}" type="parTrans" cxnId="{D612000A-7476-442B-81F7-FC7355AD63F2}">
      <dgm:prSet/>
      <dgm:spPr/>
      <dgm:t>
        <a:bodyPr/>
        <a:lstStyle/>
        <a:p>
          <a:endParaRPr lang="en-US"/>
        </a:p>
      </dgm:t>
    </dgm:pt>
    <dgm:pt modelId="{E9F2825F-8C8A-4D7E-8BAC-C8BEE238EA0F}" type="sibTrans" cxnId="{D612000A-7476-442B-81F7-FC7355AD63F2}">
      <dgm:prSet/>
      <dgm:spPr/>
      <dgm:t>
        <a:bodyPr/>
        <a:lstStyle/>
        <a:p>
          <a:endParaRPr lang="en-US"/>
        </a:p>
      </dgm:t>
    </dgm:pt>
    <dgm:pt modelId="{EFEED78A-81EC-4DD3-8EF8-19222A45B05B}" type="pres">
      <dgm:prSet presAssocID="{CDA97FCF-1938-4759-9DDE-51D39C7E54C1}" presName="root" presStyleCnt="0">
        <dgm:presLayoutVars>
          <dgm:dir/>
          <dgm:resizeHandles val="exact"/>
        </dgm:presLayoutVars>
      </dgm:prSet>
      <dgm:spPr/>
    </dgm:pt>
    <dgm:pt modelId="{0D85A57B-F23D-4ACF-9A52-FACE497B63E3}" type="pres">
      <dgm:prSet presAssocID="{B74E0D53-6C8C-4DF6-82A0-8466A95DF896}" presName="compNode" presStyleCnt="0"/>
      <dgm:spPr/>
    </dgm:pt>
    <dgm:pt modelId="{D23EC375-91B6-4492-BC44-32FC38515375}" type="pres">
      <dgm:prSet presAssocID="{B74E0D53-6C8C-4DF6-82A0-8466A95DF896}" presName="bgRect" presStyleLbl="bgShp" presStyleIdx="0" presStyleCnt="3"/>
      <dgm:spPr/>
    </dgm:pt>
    <dgm:pt modelId="{CCC4109C-2C93-402D-9C58-B14CCBC9DAD6}" type="pres">
      <dgm:prSet presAssocID="{B74E0D53-6C8C-4DF6-82A0-8466A95DF89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4C76B3B-310F-4694-BDC9-31D3DA138A60}" type="pres">
      <dgm:prSet presAssocID="{B74E0D53-6C8C-4DF6-82A0-8466A95DF896}" presName="spaceRect" presStyleCnt="0"/>
      <dgm:spPr/>
    </dgm:pt>
    <dgm:pt modelId="{638F8161-AC67-4E10-B773-6854D3C423D0}" type="pres">
      <dgm:prSet presAssocID="{B74E0D53-6C8C-4DF6-82A0-8466A95DF896}" presName="parTx" presStyleLbl="revTx" presStyleIdx="0" presStyleCnt="3">
        <dgm:presLayoutVars>
          <dgm:chMax val="0"/>
          <dgm:chPref val="0"/>
        </dgm:presLayoutVars>
      </dgm:prSet>
      <dgm:spPr/>
    </dgm:pt>
    <dgm:pt modelId="{B1F9DC88-5173-49EE-85A0-EEFF0C25AB12}" type="pres">
      <dgm:prSet presAssocID="{C3B1A02A-D407-4FA4-812C-20B2308787EA}" presName="sibTrans" presStyleCnt="0"/>
      <dgm:spPr/>
    </dgm:pt>
    <dgm:pt modelId="{3B2C0D1E-9EA5-40D7-B7E8-863E17121B33}" type="pres">
      <dgm:prSet presAssocID="{1E2F0FF7-304B-44D6-A4C6-2AD1FCBC9F98}" presName="compNode" presStyleCnt="0"/>
      <dgm:spPr/>
    </dgm:pt>
    <dgm:pt modelId="{E99C8198-0538-461C-BFED-A316EB6FFDC3}" type="pres">
      <dgm:prSet presAssocID="{1E2F0FF7-304B-44D6-A4C6-2AD1FCBC9F98}" presName="bgRect" presStyleLbl="bgShp" presStyleIdx="1" presStyleCnt="3"/>
      <dgm:spPr/>
    </dgm:pt>
    <dgm:pt modelId="{741E8740-8D74-490F-82D8-CFCA7B06F0FD}" type="pres">
      <dgm:prSet presAssocID="{1E2F0FF7-304B-44D6-A4C6-2AD1FCBC9F9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AB3C2C61-07F1-42F4-B188-A09899D1694C}" type="pres">
      <dgm:prSet presAssocID="{1E2F0FF7-304B-44D6-A4C6-2AD1FCBC9F98}" presName="spaceRect" presStyleCnt="0"/>
      <dgm:spPr/>
    </dgm:pt>
    <dgm:pt modelId="{81432B48-ABFB-4EE1-BCC5-37EB3A467176}" type="pres">
      <dgm:prSet presAssocID="{1E2F0FF7-304B-44D6-A4C6-2AD1FCBC9F98}" presName="parTx" presStyleLbl="revTx" presStyleIdx="1" presStyleCnt="3">
        <dgm:presLayoutVars>
          <dgm:chMax val="0"/>
          <dgm:chPref val="0"/>
        </dgm:presLayoutVars>
      </dgm:prSet>
      <dgm:spPr/>
    </dgm:pt>
    <dgm:pt modelId="{78FCC6AE-C319-49B5-A4C5-43587D80A878}" type="pres">
      <dgm:prSet presAssocID="{3294C3C7-E7B7-4FA9-A510-80D41F4E8F28}" presName="sibTrans" presStyleCnt="0"/>
      <dgm:spPr/>
    </dgm:pt>
    <dgm:pt modelId="{1677BD06-E139-4E67-BFF4-C2DA41E58D8C}" type="pres">
      <dgm:prSet presAssocID="{609A727D-3C03-47AB-886F-257228396CB1}" presName="compNode" presStyleCnt="0"/>
      <dgm:spPr/>
    </dgm:pt>
    <dgm:pt modelId="{672FE8C8-D007-4330-97F8-9AD060EC50C0}" type="pres">
      <dgm:prSet presAssocID="{609A727D-3C03-47AB-886F-257228396CB1}" presName="bgRect" presStyleLbl="bgShp" presStyleIdx="2" presStyleCnt="3"/>
      <dgm:spPr/>
    </dgm:pt>
    <dgm:pt modelId="{4CA8780E-4B27-4D45-8778-80CC9920B232}" type="pres">
      <dgm:prSet presAssocID="{609A727D-3C03-47AB-886F-257228396C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24D7C7-E1BF-489C-81FB-FCE2797CFC16}" type="pres">
      <dgm:prSet presAssocID="{609A727D-3C03-47AB-886F-257228396CB1}" presName="spaceRect" presStyleCnt="0"/>
      <dgm:spPr/>
    </dgm:pt>
    <dgm:pt modelId="{55F07BA6-D818-4DF7-A2B8-F0BE049E63D8}" type="pres">
      <dgm:prSet presAssocID="{609A727D-3C03-47AB-886F-257228396C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E4EB808-8F9A-4800-BD72-51A965D833F1}" type="presOf" srcId="{1E2F0FF7-304B-44D6-A4C6-2AD1FCBC9F98}" destId="{81432B48-ABFB-4EE1-BCC5-37EB3A467176}" srcOrd="0" destOrd="0" presId="urn:microsoft.com/office/officeart/2018/2/layout/IconVerticalSolidList"/>
    <dgm:cxn modelId="{D612000A-7476-442B-81F7-FC7355AD63F2}" srcId="{CDA97FCF-1938-4759-9DDE-51D39C7E54C1}" destId="{609A727D-3C03-47AB-886F-257228396CB1}" srcOrd="2" destOrd="0" parTransId="{8A1DBE04-038A-47E6-8DA4-329DD2328EC4}" sibTransId="{E9F2825F-8C8A-4D7E-8BAC-C8BEE238EA0F}"/>
    <dgm:cxn modelId="{BEF57321-E697-403D-84A3-027D096BB915}" type="presOf" srcId="{609A727D-3C03-47AB-886F-257228396CB1}" destId="{55F07BA6-D818-4DF7-A2B8-F0BE049E63D8}" srcOrd="0" destOrd="0" presId="urn:microsoft.com/office/officeart/2018/2/layout/IconVerticalSolidList"/>
    <dgm:cxn modelId="{B4124E4D-ECA3-49B7-B983-88B3E5CB505E}" srcId="{CDA97FCF-1938-4759-9DDE-51D39C7E54C1}" destId="{1E2F0FF7-304B-44D6-A4C6-2AD1FCBC9F98}" srcOrd="1" destOrd="0" parTransId="{E6BD4A11-8275-4B43-B7DC-BDCD63D20567}" sibTransId="{3294C3C7-E7B7-4FA9-A510-80D41F4E8F28}"/>
    <dgm:cxn modelId="{316EE86E-2ADE-48AB-9762-5D9E80026545}" type="presOf" srcId="{CDA97FCF-1938-4759-9DDE-51D39C7E54C1}" destId="{EFEED78A-81EC-4DD3-8EF8-19222A45B05B}" srcOrd="0" destOrd="0" presId="urn:microsoft.com/office/officeart/2018/2/layout/IconVerticalSolidList"/>
    <dgm:cxn modelId="{108F95CA-8CB7-4ADD-A786-A9EFF9B7499B}" type="presOf" srcId="{B74E0D53-6C8C-4DF6-82A0-8466A95DF896}" destId="{638F8161-AC67-4E10-B773-6854D3C423D0}" srcOrd="0" destOrd="0" presId="urn:microsoft.com/office/officeart/2018/2/layout/IconVerticalSolidList"/>
    <dgm:cxn modelId="{03B8E4E9-80E5-4D95-95AE-A8B7E139E2EC}" srcId="{CDA97FCF-1938-4759-9DDE-51D39C7E54C1}" destId="{B74E0D53-6C8C-4DF6-82A0-8466A95DF896}" srcOrd="0" destOrd="0" parTransId="{45F955B2-9D72-4FF5-A6D7-9D137996ECB8}" sibTransId="{C3B1A02A-D407-4FA4-812C-20B2308787EA}"/>
    <dgm:cxn modelId="{44A2B48B-FD1C-4B94-8A1D-5E0D5A52FDF7}" type="presParOf" srcId="{EFEED78A-81EC-4DD3-8EF8-19222A45B05B}" destId="{0D85A57B-F23D-4ACF-9A52-FACE497B63E3}" srcOrd="0" destOrd="0" presId="urn:microsoft.com/office/officeart/2018/2/layout/IconVerticalSolidList"/>
    <dgm:cxn modelId="{E89BC8A5-A7F6-4EF8-9AF4-01A4DB0D8701}" type="presParOf" srcId="{0D85A57B-F23D-4ACF-9A52-FACE497B63E3}" destId="{D23EC375-91B6-4492-BC44-32FC38515375}" srcOrd="0" destOrd="0" presId="urn:microsoft.com/office/officeart/2018/2/layout/IconVerticalSolidList"/>
    <dgm:cxn modelId="{6DA2E483-7B0E-4BCD-9A37-3BBDF768CD9A}" type="presParOf" srcId="{0D85A57B-F23D-4ACF-9A52-FACE497B63E3}" destId="{CCC4109C-2C93-402D-9C58-B14CCBC9DAD6}" srcOrd="1" destOrd="0" presId="urn:microsoft.com/office/officeart/2018/2/layout/IconVerticalSolidList"/>
    <dgm:cxn modelId="{09385D11-3735-44FE-84AC-5D9F91213250}" type="presParOf" srcId="{0D85A57B-F23D-4ACF-9A52-FACE497B63E3}" destId="{B4C76B3B-310F-4694-BDC9-31D3DA138A60}" srcOrd="2" destOrd="0" presId="urn:microsoft.com/office/officeart/2018/2/layout/IconVerticalSolidList"/>
    <dgm:cxn modelId="{62DBFA23-D9CC-40D5-9404-632F87608A79}" type="presParOf" srcId="{0D85A57B-F23D-4ACF-9A52-FACE497B63E3}" destId="{638F8161-AC67-4E10-B773-6854D3C423D0}" srcOrd="3" destOrd="0" presId="urn:microsoft.com/office/officeart/2018/2/layout/IconVerticalSolidList"/>
    <dgm:cxn modelId="{10BF8C88-CED7-4BD1-A54C-FC97C6A8366B}" type="presParOf" srcId="{EFEED78A-81EC-4DD3-8EF8-19222A45B05B}" destId="{B1F9DC88-5173-49EE-85A0-EEFF0C25AB12}" srcOrd="1" destOrd="0" presId="urn:microsoft.com/office/officeart/2018/2/layout/IconVerticalSolidList"/>
    <dgm:cxn modelId="{88541459-CD3F-49F1-AFA7-5456CA79C90A}" type="presParOf" srcId="{EFEED78A-81EC-4DD3-8EF8-19222A45B05B}" destId="{3B2C0D1E-9EA5-40D7-B7E8-863E17121B33}" srcOrd="2" destOrd="0" presId="urn:microsoft.com/office/officeart/2018/2/layout/IconVerticalSolidList"/>
    <dgm:cxn modelId="{DC8995EC-F2DE-4D03-810E-A08E5E23EAE1}" type="presParOf" srcId="{3B2C0D1E-9EA5-40D7-B7E8-863E17121B33}" destId="{E99C8198-0538-461C-BFED-A316EB6FFDC3}" srcOrd="0" destOrd="0" presId="urn:microsoft.com/office/officeart/2018/2/layout/IconVerticalSolidList"/>
    <dgm:cxn modelId="{F2DFACD1-8B47-4D97-B62F-10F191765F2F}" type="presParOf" srcId="{3B2C0D1E-9EA5-40D7-B7E8-863E17121B33}" destId="{741E8740-8D74-490F-82D8-CFCA7B06F0FD}" srcOrd="1" destOrd="0" presId="urn:microsoft.com/office/officeart/2018/2/layout/IconVerticalSolidList"/>
    <dgm:cxn modelId="{6EF6BA82-230E-43FA-B783-DBE4DC237BFA}" type="presParOf" srcId="{3B2C0D1E-9EA5-40D7-B7E8-863E17121B33}" destId="{AB3C2C61-07F1-42F4-B188-A09899D1694C}" srcOrd="2" destOrd="0" presId="urn:microsoft.com/office/officeart/2018/2/layout/IconVerticalSolidList"/>
    <dgm:cxn modelId="{442E9147-5648-4EFA-A614-6046867874EB}" type="presParOf" srcId="{3B2C0D1E-9EA5-40D7-B7E8-863E17121B33}" destId="{81432B48-ABFB-4EE1-BCC5-37EB3A467176}" srcOrd="3" destOrd="0" presId="urn:microsoft.com/office/officeart/2018/2/layout/IconVerticalSolidList"/>
    <dgm:cxn modelId="{C28A4EBF-4779-4484-9E1F-C52B0BC0E6E1}" type="presParOf" srcId="{EFEED78A-81EC-4DD3-8EF8-19222A45B05B}" destId="{78FCC6AE-C319-49B5-A4C5-43587D80A878}" srcOrd="3" destOrd="0" presId="urn:microsoft.com/office/officeart/2018/2/layout/IconVerticalSolidList"/>
    <dgm:cxn modelId="{0F99675C-6B63-42FA-9047-B48CAE0CE90D}" type="presParOf" srcId="{EFEED78A-81EC-4DD3-8EF8-19222A45B05B}" destId="{1677BD06-E139-4E67-BFF4-C2DA41E58D8C}" srcOrd="4" destOrd="0" presId="urn:microsoft.com/office/officeart/2018/2/layout/IconVerticalSolidList"/>
    <dgm:cxn modelId="{4DBCA7F4-31F8-4ED9-94CF-41B8FAB9BF8D}" type="presParOf" srcId="{1677BD06-E139-4E67-BFF4-C2DA41E58D8C}" destId="{672FE8C8-D007-4330-97F8-9AD060EC50C0}" srcOrd="0" destOrd="0" presId="urn:microsoft.com/office/officeart/2018/2/layout/IconVerticalSolidList"/>
    <dgm:cxn modelId="{E385BEA2-772E-42ED-987C-4D7DEC6AB741}" type="presParOf" srcId="{1677BD06-E139-4E67-BFF4-C2DA41E58D8C}" destId="{4CA8780E-4B27-4D45-8778-80CC9920B232}" srcOrd="1" destOrd="0" presId="urn:microsoft.com/office/officeart/2018/2/layout/IconVerticalSolidList"/>
    <dgm:cxn modelId="{00BBF142-7EFB-416C-88AB-56096EE3E12E}" type="presParOf" srcId="{1677BD06-E139-4E67-BFF4-C2DA41E58D8C}" destId="{9924D7C7-E1BF-489C-81FB-FCE2797CFC16}" srcOrd="2" destOrd="0" presId="urn:microsoft.com/office/officeart/2018/2/layout/IconVerticalSolidList"/>
    <dgm:cxn modelId="{E5EA2705-C7E2-4DE5-AB2D-929BAF20B5D0}" type="presParOf" srcId="{1677BD06-E139-4E67-BFF4-C2DA41E58D8C}" destId="{55F07BA6-D818-4DF7-A2B8-F0BE049E63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9ED5B54-1907-4536-A12A-0690ED8E72CF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50DA9508-8F85-45EE-B4BC-536C0B6E6C4A}">
      <dgm:prSet/>
      <dgm:spPr/>
      <dgm:t>
        <a:bodyPr/>
        <a:lstStyle/>
        <a:p>
          <a:r>
            <a:rPr lang="en-US"/>
            <a:t>• 180,000+ psychology students need practice</a:t>
          </a:r>
        </a:p>
      </dgm:t>
    </dgm:pt>
    <dgm:pt modelId="{E106F520-BF1F-4DD4-B82F-5E3C9639C83B}" type="parTrans" cxnId="{94547EB3-5EAC-4975-A793-18C7DDB6C441}">
      <dgm:prSet/>
      <dgm:spPr/>
      <dgm:t>
        <a:bodyPr/>
        <a:lstStyle/>
        <a:p>
          <a:endParaRPr lang="en-US"/>
        </a:p>
      </dgm:t>
    </dgm:pt>
    <dgm:pt modelId="{5EDAAB0E-6B15-4D0D-80FF-F8706209BEEF}" type="sibTrans" cxnId="{94547EB3-5EAC-4975-A793-18C7DDB6C441}">
      <dgm:prSet/>
      <dgm:spPr/>
      <dgm:t>
        <a:bodyPr/>
        <a:lstStyle/>
        <a:p>
          <a:endParaRPr lang="en-US"/>
        </a:p>
      </dgm:t>
    </dgm:pt>
    <dgm:pt modelId="{EAF441BE-28FC-4519-AB4B-F25459F275C3}">
      <dgm:prSet/>
      <dgm:spPr/>
      <dgm:t>
        <a:bodyPr/>
        <a:lstStyle/>
        <a:p>
          <a:r>
            <a:rPr lang="en-US"/>
            <a:t>• University licensing potential</a:t>
          </a:r>
        </a:p>
      </dgm:t>
    </dgm:pt>
    <dgm:pt modelId="{AB25180B-ECCF-43EF-AF48-3D9DB194EBE3}" type="parTrans" cxnId="{A722C34E-E07D-4EB8-A62A-BD9185980DCF}">
      <dgm:prSet/>
      <dgm:spPr/>
      <dgm:t>
        <a:bodyPr/>
        <a:lstStyle/>
        <a:p>
          <a:endParaRPr lang="en-US"/>
        </a:p>
      </dgm:t>
    </dgm:pt>
    <dgm:pt modelId="{FA72A889-143E-4B60-BF11-EC0283A46F16}" type="sibTrans" cxnId="{A722C34E-E07D-4EB8-A62A-BD9185980DCF}">
      <dgm:prSet/>
      <dgm:spPr/>
      <dgm:t>
        <a:bodyPr/>
        <a:lstStyle/>
        <a:p>
          <a:endParaRPr lang="en-US"/>
        </a:p>
      </dgm:t>
    </dgm:pt>
    <dgm:pt modelId="{ABE96FCA-841E-4AB2-B840-156FF60ED14C}">
      <dgm:prSet/>
      <dgm:spPr/>
      <dgm:t>
        <a:bodyPr/>
        <a:lstStyle/>
        <a:p>
          <a:r>
            <a:rPr lang="en-US"/>
            <a:t>• Safer training = better mental health outcomes</a:t>
          </a:r>
        </a:p>
      </dgm:t>
    </dgm:pt>
    <dgm:pt modelId="{788D48EB-1517-4A12-8558-FF44C6604CF6}" type="parTrans" cxnId="{912EB5E9-807A-4428-A2AD-0ACCB3AE3061}">
      <dgm:prSet/>
      <dgm:spPr/>
      <dgm:t>
        <a:bodyPr/>
        <a:lstStyle/>
        <a:p>
          <a:endParaRPr lang="en-US"/>
        </a:p>
      </dgm:t>
    </dgm:pt>
    <dgm:pt modelId="{D4D0CA1F-C33E-41A6-9EB3-1221820CFE6D}" type="sibTrans" cxnId="{912EB5E9-807A-4428-A2AD-0ACCB3AE3061}">
      <dgm:prSet/>
      <dgm:spPr/>
      <dgm:t>
        <a:bodyPr/>
        <a:lstStyle/>
        <a:p>
          <a:endParaRPr lang="en-US"/>
        </a:p>
      </dgm:t>
    </dgm:pt>
    <dgm:pt modelId="{8B3941B7-303D-4744-8B5D-1F2D6033FAA0}" type="pres">
      <dgm:prSet presAssocID="{C9ED5B54-1907-4536-A12A-0690ED8E72CF}" presName="vert0" presStyleCnt="0">
        <dgm:presLayoutVars>
          <dgm:dir/>
          <dgm:animOne val="branch"/>
          <dgm:animLvl val="lvl"/>
        </dgm:presLayoutVars>
      </dgm:prSet>
      <dgm:spPr/>
    </dgm:pt>
    <dgm:pt modelId="{499E9053-8A7B-4D83-9311-461F080B6E74}" type="pres">
      <dgm:prSet presAssocID="{50DA9508-8F85-45EE-B4BC-536C0B6E6C4A}" presName="thickLine" presStyleLbl="alignNode1" presStyleIdx="0" presStyleCnt="3"/>
      <dgm:spPr/>
    </dgm:pt>
    <dgm:pt modelId="{C16D3A65-D9F4-442A-96FB-AF285D02F822}" type="pres">
      <dgm:prSet presAssocID="{50DA9508-8F85-45EE-B4BC-536C0B6E6C4A}" presName="horz1" presStyleCnt="0"/>
      <dgm:spPr/>
    </dgm:pt>
    <dgm:pt modelId="{ED891C5F-93B0-4F79-BC35-73290BBAF85F}" type="pres">
      <dgm:prSet presAssocID="{50DA9508-8F85-45EE-B4BC-536C0B6E6C4A}" presName="tx1" presStyleLbl="revTx" presStyleIdx="0" presStyleCnt="3"/>
      <dgm:spPr/>
    </dgm:pt>
    <dgm:pt modelId="{E31793C2-8EDE-4877-AC7B-009A07E016BC}" type="pres">
      <dgm:prSet presAssocID="{50DA9508-8F85-45EE-B4BC-536C0B6E6C4A}" presName="vert1" presStyleCnt="0"/>
      <dgm:spPr/>
    </dgm:pt>
    <dgm:pt modelId="{7B45D392-C82E-462B-B160-DAFC226CAE1F}" type="pres">
      <dgm:prSet presAssocID="{EAF441BE-28FC-4519-AB4B-F25459F275C3}" presName="thickLine" presStyleLbl="alignNode1" presStyleIdx="1" presStyleCnt="3"/>
      <dgm:spPr/>
    </dgm:pt>
    <dgm:pt modelId="{D677FC72-86C9-4628-B42D-5106F0E216C6}" type="pres">
      <dgm:prSet presAssocID="{EAF441BE-28FC-4519-AB4B-F25459F275C3}" presName="horz1" presStyleCnt="0"/>
      <dgm:spPr/>
    </dgm:pt>
    <dgm:pt modelId="{F582545C-7F3D-4A54-9D68-7880DA4826FA}" type="pres">
      <dgm:prSet presAssocID="{EAF441BE-28FC-4519-AB4B-F25459F275C3}" presName="tx1" presStyleLbl="revTx" presStyleIdx="1" presStyleCnt="3"/>
      <dgm:spPr/>
    </dgm:pt>
    <dgm:pt modelId="{4D51F1D0-2527-4AC4-9661-A8ADF1B51902}" type="pres">
      <dgm:prSet presAssocID="{EAF441BE-28FC-4519-AB4B-F25459F275C3}" presName="vert1" presStyleCnt="0"/>
      <dgm:spPr/>
    </dgm:pt>
    <dgm:pt modelId="{019C8ABE-0F16-4214-9BC9-C72A0E7A16D2}" type="pres">
      <dgm:prSet presAssocID="{ABE96FCA-841E-4AB2-B840-156FF60ED14C}" presName="thickLine" presStyleLbl="alignNode1" presStyleIdx="2" presStyleCnt="3"/>
      <dgm:spPr/>
    </dgm:pt>
    <dgm:pt modelId="{B8B7310A-1AB1-4741-BE29-0320870990A4}" type="pres">
      <dgm:prSet presAssocID="{ABE96FCA-841E-4AB2-B840-156FF60ED14C}" presName="horz1" presStyleCnt="0"/>
      <dgm:spPr/>
    </dgm:pt>
    <dgm:pt modelId="{15AFC1EF-05AE-45A5-B4D1-8A52211733B6}" type="pres">
      <dgm:prSet presAssocID="{ABE96FCA-841E-4AB2-B840-156FF60ED14C}" presName="tx1" presStyleLbl="revTx" presStyleIdx="2" presStyleCnt="3"/>
      <dgm:spPr/>
    </dgm:pt>
    <dgm:pt modelId="{321C6A33-7A54-4BF9-9AE6-41DFB53D500F}" type="pres">
      <dgm:prSet presAssocID="{ABE96FCA-841E-4AB2-B840-156FF60ED14C}" presName="vert1" presStyleCnt="0"/>
      <dgm:spPr/>
    </dgm:pt>
  </dgm:ptLst>
  <dgm:cxnLst>
    <dgm:cxn modelId="{77EFB435-C611-4E85-9E05-B3C320F06F9E}" type="presOf" srcId="{ABE96FCA-841E-4AB2-B840-156FF60ED14C}" destId="{15AFC1EF-05AE-45A5-B4D1-8A52211733B6}" srcOrd="0" destOrd="0" presId="urn:microsoft.com/office/officeart/2008/layout/LinedList"/>
    <dgm:cxn modelId="{A722C34E-E07D-4EB8-A62A-BD9185980DCF}" srcId="{C9ED5B54-1907-4536-A12A-0690ED8E72CF}" destId="{EAF441BE-28FC-4519-AB4B-F25459F275C3}" srcOrd="1" destOrd="0" parTransId="{AB25180B-ECCF-43EF-AF48-3D9DB194EBE3}" sibTransId="{FA72A889-143E-4B60-BF11-EC0283A46F16}"/>
    <dgm:cxn modelId="{01975054-1D49-4864-9F1B-B0C37CEEB5BD}" type="presOf" srcId="{50DA9508-8F85-45EE-B4BC-536C0B6E6C4A}" destId="{ED891C5F-93B0-4F79-BC35-73290BBAF85F}" srcOrd="0" destOrd="0" presId="urn:microsoft.com/office/officeart/2008/layout/LinedList"/>
    <dgm:cxn modelId="{99B1D09D-C141-4F02-B9B2-0D17FAE0171A}" type="presOf" srcId="{EAF441BE-28FC-4519-AB4B-F25459F275C3}" destId="{F582545C-7F3D-4A54-9D68-7880DA4826FA}" srcOrd="0" destOrd="0" presId="urn:microsoft.com/office/officeart/2008/layout/LinedList"/>
    <dgm:cxn modelId="{94547EB3-5EAC-4975-A793-18C7DDB6C441}" srcId="{C9ED5B54-1907-4536-A12A-0690ED8E72CF}" destId="{50DA9508-8F85-45EE-B4BC-536C0B6E6C4A}" srcOrd="0" destOrd="0" parTransId="{E106F520-BF1F-4DD4-B82F-5E3C9639C83B}" sibTransId="{5EDAAB0E-6B15-4D0D-80FF-F8706209BEEF}"/>
    <dgm:cxn modelId="{767196DB-2C48-446D-879B-C7D5C405CC90}" type="presOf" srcId="{C9ED5B54-1907-4536-A12A-0690ED8E72CF}" destId="{8B3941B7-303D-4744-8B5D-1F2D6033FAA0}" srcOrd="0" destOrd="0" presId="urn:microsoft.com/office/officeart/2008/layout/LinedList"/>
    <dgm:cxn modelId="{912EB5E9-807A-4428-A2AD-0ACCB3AE3061}" srcId="{C9ED5B54-1907-4536-A12A-0690ED8E72CF}" destId="{ABE96FCA-841E-4AB2-B840-156FF60ED14C}" srcOrd="2" destOrd="0" parTransId="{788D48EB-1517-4A12-8558-FF44C6604CF6}" sibTransId="{D4D0CA1F-C33E-41A6-9EB3-1221820CFE6D}"/>
    <dgm:cxn modelId="{9CFA8229-FF1F-44F8-BBAE-D777C048B6B4}" type="presParOf" srcId="{8B3941B7-303D-4744-8B5D-1F2D6033FAA0}" destId="{499E9053-8A7B-4D83-9311-461F080B6E74}" srcOrd="0" destOrd="0" presId="urn:microsoft.com/office/officeart/2008/layout/LinedList"/>
    <dgm:cxn modelId="{DB43A320-5D5C-48CE-890E-0152857846CE}" type="presParOf" srcId="{8B3941B7-303D-4744-8B5D-1F2D6033FAA0}" destId="{C16D3A65-D9F4-442A-96FB-AF285D02F822}" srcOrd="1" destOrd="0" presId="urn:microsoft.com/office/officeart/2008/layout/LinedList"/>
    <dgm:cxn modelId="{EAC0F01B-3514-4792-A7BC-B44D94E5B674}" type="presParOf" srcId="{C16D3A65-D9F4-442A-96FB-AF285D02F822}" destId="{ED891C5F-93B0-4F79-BC35-73290BBAF85F}" srcOrd="0" destOrd="0" presId="urn:microsoft.com/office/officeart/2008/layout/LinedList"/>
    <dgm:cxn modelId="{A536CC23-4FBC-4CC2-A0CA-AC6758ABE48D}" type="presParOf" srcId="{C16D3A65-D9F4-442A-96FB-AF285D02F822}" destId="{E31793C2-8EDE-4877-AC7B-009A07E016BC}" srcOrd="1" destOrd="0" presId="urn:microsoft.com/office/officeart/2008/layout/LinedList"/>
    <dgm:cxn modelId="{CE27B588-DF22-4B65-9F7D-B7425BB9E440}" type="presParOf" srcId="{8B3941B7-303D-4744-8B5D-1F2D6033FAA0}" destId="{7B45D392-C82E-462B-B160-DAFC226CAE1F}" srcOrd="2" destOrd="0" presId="urn:microsoft.com/office/officeart/2008/layout/LinedList"/>
    <dgm:cxn modelId="{AB08F5A3-7E79-46AB-AF83-0A53B2D6E3D8}" type="presParOf" srcId="{8B3941B7-303D-4744-8B5D-1F2D6033FAA0}" destId="{D677FC72-86C9-4628-B42D-5106F0E216C6}" srcOrd="3" destOrd="0" presId="urn:microsoft.com/office/officeart/2008/layout/LinedList"/>
    <dgm:cxn modelId="{B4BD6F35-B731-403A-87D8-8BF767A95FFB}" type="presParOf" srcId="{D677FC72-86C9-4628-B42D-5106F0E216C6}" destId="{F582545C-7F3D-4A54-9D68-7880DA4826FA}" srcOrd="0" destOrd="0" presId="urn:microsoft.com/office/officeart/2008/layout/LinedList"/>
    <dgm:cxn modelId="{F4E92AEE-1C62-40C1-A125-8E6CE5250221}" type="presParOf" srcId="{D677FC72-86C9-4628-B42D-5106F0E216C6}" destId="{4D51F1D0-2527-4AC4-9661-A8ADF1B51902}" srcOrd="1" destOrd="0" presId="urn:microsoft.com/office/officeart/2008/layout/LinedList"/>
    <dgm:cxn modelId="{A1BED692-3274-4898-9F84-59EA4F4EF38D}" type="presParOf" srcId="{8B3941B7-303D-4744-8B5D-1F2D6033FAA0}" destId="{019C8ABE-0F16-4214-9BC9-C72A0E7A16D2}" srcOrd="4" destOrd="0" presId="urn:microsoft.com/office/officeart/2008/layout/LinedList"/>
    <dgm:cxn modelId="{3593D1F6-7719-4B1C-80CD-56E009B5C376}" type="presParOf" srcId="{8B3941B7-303D-4744-8B5D-1F2D6033FAA0}" destId="{B8B7310A-1AB1-4741-BE29-0320870990A4}" srcOrd="5" destOrd="0" presId="urn:microsoft.com/office/officeart/2008/layout/LinedList"/>
    <dgm:cxn modelId="{0AC0A419-B81B-4124-97E1-DC4965F54611}" type="presParOf" srcId="{B8B7310A-1AB1-4741-BE29-0320870990A4}" destId="{15AFC1EF-05AE-45A5-B4D1-8A52211733B6}" srcOrd="0" destOrd="0" presId="urn:microsoft.com/office/officeart/2008/layout/LinedList"/>
    <dgm:cxn modelId="{2C6660CD-F24D-45FC-921A-2E156F5C7035}" type="presParOf" srcId="{B8B7310A-1AB1-4741-BE29-0320870990A4}" destId="{321C6A33-7A54-4BF9-9AE6-41DFB53D500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680FE2-ED38-44CD-99F9-DA901482F75A}" type="doc">
      <dgm:prSet loTypeId="urn:microsoft.com/office/officeart/2005/8/layout/vList2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BA0073EA-4FE4-4ED2-B2B7-5C101FCEB1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🚀 First voice-enabled therapy training platform</a:t>
          </a:r>
        </a:p>
      </dgm:t>
    </dgm:pt>
    <dgm:pt modelId="{F5DA1D94-1AB5-4A11-A73D-C3C39BB375C3}" type="parTrans" cxnId="{41D80379-C20D-46BF-96EC-C7FE997F0E15}">
      <dgm:prSet/>
      <dgm:spPr/>
      <dgm:t>
        <a:bodyPr/>
        <a:lstStyle/>
        <a:p>
          <a:endParaRPr lang="en-US"/>
        </a:p>
      </dgm:t>
    </dgm:pt>
    <dgm:pt modelId="{F09EB475-B43D-4774-9D0D-6B537674C160}" type="sibTrans" cxnId="{41D80379-C20D-46BF-96EC-C7FE997F0E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3ED7565-BD77-4562-9DE6-138E63574B1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📊 Real-time AI feedback (unique innovation)</a:t>
          </a:r>
        </a:p>
      </dgm:t>
    </dgm:pt>
    <dgm:pt modelId="{E7F9F81F-5263-4E27-A4C7-97425D5A85C5}" type="parTrans" cxnId="{35B57FF9-0D3C-499E-BDE5-9318EB1781B8}">
      <dgm:prSet/>
      <dgm:spPr/>
      <dgm:t>
        <a:bodyPr/>
        <a:lstStyle/>
        <a:p>
          <a:endParaRPr lang="en-US"/>
        </a:p>
      </dgm:t>
    </dgm:pt>
    <dgm:pt modelId="{7B7E0EF0-1400-4CAD-8348-DEB650DA3842}" type="sibTrans" cxnId="{35B57FF9-0D3C-499E-BDE5-9318EB1781B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B0E7464-FADA-4303-919B-36124E8C91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🎓 Solves urgent educational need</a:t>
          </a:r>
        </a:p>
      </dgm:t>
    </dgm:pt>
    <dgm:pt modelId="{8903DE5D-ABC1-4008-9CFA-787C32165B4D}" type="parTrans" cxnId="{BF0BF1D3-E6B2-40D0-B7D1-009304CC1B6D}">
      <dgm:prSet/>
      <dgm:spPr/>
      <dgm:t>
        <a:bodyPr/>
        <a:lstStyle/>
        <a:p>
          <a:endParaRPr lang="en-US"/>
        </a:p>
      </dgm:t>
    </dgm:pt>
    <dgm:pt modelId="{41AEF717-BBE2-4E2C-8112-A3695CBF9E8F}" type="sibTrans" cxnId="{BF0BF1D3-E6B2-40D0-B7D1-009304CC1B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A37D7DB-E6A2-4F46-9BEE-A39962675C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🌍 Huge social impact</a:t>
          </a:r>
        </a:p>
      </dgm:t>
    </dgm:pt>
    <dgm:pt modelId="{FD14593A-688F-42AD-AB7F-FE5F505934C9}" type="parTrans" cxnId="{8AA9FA23-5220-4442-8810-403B6D012E3F}">
      <dgm:prSet/>
      <dgm:spPr/>
      <dgm:t>
        <a:bodyPr/>
        <a:lstStyle/>
        <a:p>
          <a:endParaRPr lang="en-US"/>
        </a:p>
      </dgm:t>
    </dgm:pt>
    <dgm:pt modelId="{66A331C8-2866-4889-B9EE-3D27630E2184}" type="sibTrans" cxnId="{8AA9FA23-5220-4442-8810-403B6D012E3F}">
      <dgm:prSet/>
      <dgm:spPr/>
      <dgm:t>
        <a:bodyPr/>
        <a:lstStyle/>
        <a:p>
          <a:endParaRPr lang="en-US"/>
        </a:p>
      </dgm:t>
    </dgm:pt>
    <dgm:pt modelId="{D1A32061-257F-4887-B4FB-B0F9792A55B2}" type="pres">
      <dgm:prSet presAssocID="{D6680FE2-ED38-44CD-99F9-DA901482F75A}" presName="linear" presStyleCnt="0">
        <dgm:presLayoutVars>
          <dgm:animLvl val="lvl"/>
          <dgm:resizeHandles val="exact"/>
        </dgm:presLayoutVars>
      </dgm:prSet>
      <dgm:spPr/>
    </dgm:pt>
    <dgm:pt modelId="{65224AC6-878B-481A-965B-D5BB5D0BCB38}" type="pres">
      <dgm:prSet presAssocID="{BA0073EA-4FE4-4ED2-B2B7-5C101FCEB1E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B9F901A-D38F-49A6-9B1C-45C1ADBF9EEB}" type="pres">
      <dgm:prSet presAssocID="{F09EB475-B43D-4774-9D0D-6B537674C160}" presName="spacer" presStyleCnt="0"/>
      <dgm:spPr/>
    </dgm:pt>
    <dgm:pt modelId="{8488FEB3-2359-4ACE-A17A-24190081DA54}" type="pres">
      <dgm:prSet presAssocID="{23ED7565-BD77-4562-9DE6-138E63574B1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1F4C3280-4313-4904-A482-6B3024CEBAC5}" type="pres">
      <dgm:prSet presAssocID="{7B7E0EF0-1400-4CAD-8348-DEB650DA3842}" presName="spacer" presStyleCnt="0"/>
      <dgm:spPr/>
    </dgm:pt>
    <dgm:pt modelId="{A51C8646-5FAC-4454-8133-D479E23C32E0}" type="pres">
      <dgm:prSet presAssocID="{FB0E7464-FADA-4303-919B-36124E8C91E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BBAC129-F311-43D8-8ADB-F3D5F248F3DB}" type="pres">
      <dgm:prSet presAssocID="{41AEF717-BBE2-4E2C-8112-A3695CBF9E8F}" presName="spacer" presStyleCnt="0"/>
      <dgm:spPr/>
    </dgm:pt>
    <dgm:pt modelId="{E4B9233D-84F1-4E46-B36A-6C89FFFE62CC}" type="pres">
      <dgm:prSet presAssocID="{FA37D7DB-E6A2-4F46-9BEE-A39962675CE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AA9FA23-5220-4442-8810-403B6D012E3F}" srcId="{D6680FE2-ED38-44CD-99F9-DA901482F75A}" destId="{FA37D7DB-E6A2-4F46-9BEE-A39962675CE8}" srcOrd="3" destOrd="0" parTransId="{FD14593A-688F-42AD-AB7F-FE5F505934C9}" sibTransId="{66A331C8-2866-4889-B9EE-3D27630E2184}"/>
    <dgm:cxn modelId="{F44F552D-65DF-4485-8E03-FC47319EBC3F}" type="presOf" srcId="{FA37D7DB-E6A2-4F46-9BEE-A39962675CE8}" destId="{E4B9233D-84F1-4E46-B36A-6C89FFFE62CC}" srcOrd="0" destOrd="0" presId="urn:microsoft.com/office/officeart/2005/8/layout/vList2"/>
    <dgm:cxn modelId="{B525B753-78E7-47D6-8F51-3CB2973BBB9E}" type="presOf" srcId="{D6680FE2-ED38-44CD-99F9-DA901482F75A}" destId="{D1A32061-257F-4887-B4FB-B0F9792A55B2}" srcOrd="0" destOrd="0" presId="urn:microsoft.com/office/officeart/2005/8/layout/vList2"/>
    <dgm:cxn modelId="{41D80379-C20D-46BF-96EC-C7FE997F0E15}" srcId="{D6680FE2-ED38-44CD-99F9-DA901482F75A}" destId="{BA0073EA-4FE4-4ED2-B2B7-5C101FCEB1E8}" srcOrd="0" destOrd="0" parTransId="{F5DA1D94-1AB5-4A11-A73D-C3C39BB375C3}" sibTransId="{F09EB475-B43D-4774-9D0D-6B537674C160}"/>
    <dgm:cxn modelId="{A3C96CAF-954D-4C5F-A729-2150AB7A0AFA}" type="presOf" srcId="{23ED7565-BD77-4562-9DE6-138E63574B1D}" destId="{8488FEB3-2359-4ACE-A17A-24190081DA54}" srcOrd="0" destOrd="0" presId="urn:microsoft.com/office/officeart/2005/8/layout/vList2"/>
    <dgm:cxn modelId="{BF0BF1D3-E6B2-40D0-B7D1-009304CC1B6D}" srcId="{D6680FE2-ED38-44CD-99F9-DA901482F75A}" destId="{FB0E7464-FADA-4303-919B-36124E8C91EB}" srcOrd="2" destOrd="0" parTransId="{8903DE5D-ABC1-4008-9CFA-787C32165B4D}" sibTransId="{41AEF717-BBE2-4E2C-8112-A3695CBF9E8F}"/>
    <dgm:cxn modelId="{2D2059D8-7F19-4C08-B160-66AAE4F30CD4}" type="presOf" srcId="{FB0E7464-FADA-4303-919B-36124E8C91EB}" destId="{A51C8646-5FAC-4454-8133-D479E23C32E0}" srcOrd="0" destOrd="0" presId="urn:microsoft.com/office/officeart/2005/8/layout/vList2"/>
    <dgm:cxn modelId="{98CE73EB-B370-4C6A-A061-DD367D3447A8}" type="presOf" srcId="{BA0073EA-4FE4-4ED2-B2B7-5C101FCEB1E8}" destId="{65224AC6-878B-481A-965B-D5BB5D0BCB38}" srcOrd="0" destOrd="0" presId="urn:microsoft.com/office/officeart/2005/8/layout/vList2"/>
    <dgm:cxn modelId="{35B57FF9-0D3C-499E-BDE5-9318EB1781B8}" srcId="{D6680FE2-ED38-44CD-99F9-DA901482F75A}" destId="{23ED7565-BD77-4562-9DE6-138E63574B1D}" srcOrd="1" destOrd="0" parTransId="{E7F9F81F-5263-4E27-A4C7-97425D5A85C5}" sibTransId="{7B7E0EF0-1400-4CAD-8348-DEB650DA3842}"/>
    <dgm:cxn modelId="{7069B424-F6D9-44D8-891F-41B6FD971CA2}" type="presParOf" srcId="{D1A32061-257F-4887-B4FB-B0F9792A55B2}" destId="{65224AC6-878B-481A-965B-D5BB5D0BCB38}" srcOrd="0" destOrd="0" presId="urn:microsoft.com/office/officeart/2005/8/layout/vList2"/>
    <dgm:cxn modelId="{C4E5A400-DD6F-423E-A074-C5FAB2E1EC27}" type="presParOf" srcId="{D1A32061-257F-4887-B4FB-B0F9792A55B2}" destId="{0B9F901A-D38F-49A6-9B1C-45C1ADBF9EEB}" srcOrd="1" destOrd="0" presId="urn:microsoft.com/office/officeart/2005/8/layout/vList2"/>
    <dgm:cxn modelId="{6107655D-C01B-4D1A-8A73-D7D8B91CC743}" type="presParOf" srcId="{D1A32061-257F-4887-B4FB-B0F9792A55B2}" destId="{8488FEB3-2359-4ACE-A17A-24190081DA54}" srcOrd="2" destOrd="0" presId="urn:microsoft.com/office/officeart/2005/8/layout/vList2"/>
    <dgm:cxn modelId="{B18A8D00-4BD1-4F4B-83CC-E00FCD2AD2CA}" type="presParOf" srcId="{D1A32061-257F-4887-B4FB-B0F9792A55B2}" destId="{1F4C3280-4313-4904-A482-6B3024CEBAC5}" srcOrd="3" destOrd="0" presId="urn:microsoft.com/office/officeart/2005/8/layout/vList2"/>
    <dgm:cxn modelId="{8485F321-87CA-4A73-9CA8-689715FB40FA}" type="presParOf" srcId="{D1A32061-257F-4887-B4FB-B0F9792A55B2}" destId="{A51C8646-5FAC-4454-8133-D479E23C32E0}" srcOrd="4" destOrd="0" presId="urn:microsoft.com/office/officeart/2005/8/layout/vList2"/>
    <dgm:cxn modelId="{BB946592-A855-4037-A8F8-FF93FCAE56BD}" type="presParOf" srcId="{D1A32061-257F-4887-B4FB-B0F9792A55B2}" destId="{3BBAC129-F311-43D8-8ADB-F3D5F248F3DB}" srcOrd="5" destOrd="0" presId="urn:microsoft.com/office/officeart/2005/8/layout/vList2"/>
    <dgm:cxn modelId="{FB9DF6AB-9D71-42B2-BA7E-5F3503B0878C}" type="presParOf" srcId="{D1A32061-257F-4887-B4FB-B0F9792A55B2}" destId="{E4B9233D-84F1-4E46-B36A-6C89FFFE62C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4D782-DA5F-4541-BD09-B79619B35E25}">
      <dsp:nvSpPr>
        <dsp:cNvPr id="0" name=""/>
        <dsp:cNvSpPr/>
      </dsp:nvSpPr>
      <dsp:spPr>
        <a:xfrm>
          <a:off x="0" y="0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would you be comfortable with to have a therapy session with a </a:t>
          </a:r>
          <a:r>
            <a:rPr lang="en-US" sz="2500" kern="1200"/>
            <a:t>practioner?</a:t>
          </a:r>
          <a:endParaRPr lang="en-US" sz="2500" kern="1200" dirty="0"/>
        </a:p>
      </dsp:txBody>
      <dsp:txXfrm>
        <a:off x="36841" y="36841"/>
        <a:ext cx="5609181" cy="1184159"/>
      </dsp:txXfrm>
    </dsp:sp>
    <dsp:sp modelId="{EFFF9F06-A0E9-4289-97FA-733DEC994015}">
      <dsp:nvSpPr>
        <dsp:cNvPr id="0" name=""/>
        <dsp:cNvSpPr/>
      </dsp:nvSpPr>
      <dsp:spPr>
        <a:xfrm>
          <a:off x="614690" y="1467481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Limited safe practice opportunities</a:t>
          </a:r>
        </a:p>
      </dsp:txBody>
      <dsp:txXfrm>
        <a:off x="651531" y="1504322"/>
        <a:ext cx="5460521" cy="1184159"/>
      </dsp:txXfrm>
    </dsp:sp>
    <dsp:sp modelId="{2F1F8503-C31C-4410-80E4-21AE2B513379}">
      <dsp:nvSpPr>
        <dsp:cNvPr id="0" name=""/>
        <dsp:cNvSpPr/>
      </dsp:nvSpPr>
      <dsp:spPr>
        <a:xfrm>
          <a:off x="1229380" y="2934963"/>
          <a:ext cx="6966490" cy="1257841"/>
        </a:xfrm>
        <a:prstGeom prst="roundRect">
          <a:avLst>
            <a:gd name="adj" fmla="val 10000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Anxiety about handling difficult patients</a:t>
          </a:r>
        </a:p>
      </dsp:txBody>
      <dsp:txXfrm>
        <a:off x="1266221" y="2971804"/>
        <a:ext cx="5460521" cy="1184159"/>
      </dsp:txXfrm>
    </dsp:sp>
    <dsp:sp modelId="{352B5A37-F8C4-4C85-A2E1-33BEC95D7189}">
      <dsp:nvSpPr>
        <dsp:cNvPr id="0" name=""/>
        <dsp:cNvSpPr/>
      </dsp:nvSpPr>
      <dsp:spPr>
        <a:xfrm>
          <a:off x="6148893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332852" y="953863"/>
        <a:ext cx="449678" cy="615241"/>
      </dsp:txXfrm>
    </dsp:sp>
    <dsp:sp modelId="{084E8981-E451-4079-8CF6-D0C693281A7E}">
      <dsp:nvSpPr>
        <dsp:cNvPr id="0" name=""/>
        <dsp:cNvSpPr/>
      </dsp:nvSpPr>
      <dsp:spPr>
        <a:xfrm>
          <a:off x="6763583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6947542" y="2412959"/>
        <a:ext cx="449678" cy="61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FFFEA-AC5C-4E1A-8D27-F21459574487}">
      <dsp:nvSpPr>
        <dsp:cNvPr id="0" name=""/>
        <dsp:cNvSpPr/>
      </dsp:nvSpPr>
      <dsp:spPr>
        <a:xfrm>
          <a:off x="0" y="766470"/>
          <a:ext cx="5175384" cy="1272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AI-driven therapy personas (Anxiety, Depression, PTSD)</a:t>
          </a:r>
        </a:p>
      </dsp:txBody>
      <dsp:txXfrm>
        <a:off x="62141" y="828611"/>
        <a:ext cx="5051102" cy="1148678"/>
      </dsp:txXfrm>
    </dsp:sp>
    <dsp:sp modelId="{9323FF88-BF2A-416E-B6F2-916FCF71FCF9}">
      <dsp:nvSpPr>
        <dsp:cNvPr id="0" name=""/>
        <dsp:cNvSpPr/>
      </dsp:nvSpPr>
      <dsp:spPr>
        <a:xfrm>
          <a:off x="0" y="2131590"/>
          <a:ext cx="5175384" cy="1272960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Voice-enabled conversations</a:t>
          </a:r>
        </a:p>
      </dsp:txBody>
      <dsp:txXfrm>
        <a:off x="62141" y="2193731"/>
        <a:ext cx="5051102" cy="1148678"/>
      </dsp:txXfrm>
    </dsp:sp>
    <dsp:sp modelId="{1CCF5171-2D63-4C7C-BD93-65FD841B4FA9}">
      <dsp:nvSpPr>
        <dsp:cNvPr id="0" name=""/>
        <dsp:cNvSpPr/>
      </dsp:nvSpPr>
      <dsp:spPr>
        <a:xfrm>
          <a:off x="0" y="3496710"/>
          <a:ext cx="5175384" cy="12729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Real-time coaching &amp; feedback</a:t>
          </a:r>
        </a:p>
      </dsp:txBody>
      <dsp:txXfrm>
        <a:off x="62141" y="3558851"/>
        <a:ext cx="5051102" cy="11486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E74B4-AB2D-4575-865E-6E380329C1E2}">
      <dsp:nvSpPr>
        <dsp:cNvPr id="0" name=""/>
        <dsp:cNvSpPr/>
      </dsp:nvSpPr>
      <dsp:spPr>
        <a:xfrm>
          <a:off x="0" y="31283"/>
          <a:ext cx="5175384" cy="64759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Select</a:t>
          </a:r>
        </a:p>
      </dsp:txBody>
      <dsp:txXfrm>
        <a:off x="31613" y="62896"/>
        <a:ext cx="5112158" cy="584369"/>
      </dsp:txXfrm>
    </dsp:sp>
    <dsp:sp modelId="{3B61BA54-0431-4928-942E-1592896CAB12}">
      <dsp:nvSpPr>
        <dsp:cNvPr id="0" name=""/>
        <dsp:cNvSpPr/>
      </dsp:nvSpPr>
      <dsp:spPr>
        <a:xfrm>
          <a:off x="0" y="678878"/>
          <a:ext cx="517538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Select persona (Sarah, Marcus, Elena)</a:t>
          </a:r>
        </a:p>
      </dsp:txBody>
      <dsp:txXfrm>
        <a:off x="0" y="678878"/>
        <a:ext cx="5175384" cy="447120"/>
      </dsp:txXfrm>
    </dsp:sp>
    <dsp:sp modelId="{F1A491B2-9195-4DAE-A8A1-3B7D28EB5450}">
      <dsp:nvSpPr>
        <dsp:cNvPr id="0" name=""/>
        <dsp:cNvSpPr/>
      </dsp:nvSpPr>
      <dsp:spPr>
        <a:xfrm>
          <a:off x="0" y="1125998"/>
          <a:ext cx="5175384" cy="647595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Review</a:t>
          </a:r>
        </a:p>
      </dsp:txBody>
      <dsp:txXfrm>
        <a:off x="31613" y="1157611"/>
        <a:ext cx="5112158" cy="584369"/>
      </dsp:txXfrm>
    </dsp:sp>
    <dsp:sp modelId="{BD1DE4AB-0610-4D90-B53D-235E4860CCFE}">
      <dsp:nvSpPr>
        <dsp:cNvPr id="0" name=""/>
        <dsp:cNvSpPr/>
      </dsp:nvSpPr>
      <dsp:spPr>
        <a:xfrm>
          <a:off x="0" y="1773593"/>
          <a:ext cx="517538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Review case background</a:t>
          </a:r>
        </a:p>
      </dsp:txBody>
      <dsp:txXfrm>
        <a:off x="0" y="1773593"/>
        <a:ext cx="5175384" cy="447120"/>
      </dsp:txXfrm>
    </dsp:sp>
    <dsp:sp modelId="{7D62EDD9-A9C2-4A2F-B612-015EF8C4BD48}">
      <dsp:nvSpPr>
        <dsp:cNvPr id="0" name=""/>
        <dsp:cNvSpPr/>
      </dsp:nvSpPr>
      <dsp:spPr>
        <a:xfrm>
          <a:off x="0" y="2220713"/>
          <a:ext cx="5175384" cy="64759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Start</a:t>
          </a:r>
        </a:p>
      </dsp:txBody>
      <dsp:txXfrm>
        <a:off x="31613" y="2252326"/>
        <a:ext cx="5112158" cy="584369"/>
      </dsp:txXfrm>
    </dsp:sp>
    <dsp:sp modelId="{342D2B60-68B0-4323-8602-744A64D18F36}">
      <dsp:nvSpPr>
        <dsp:cNvPr id="0" name=""/>
        <dsp:cNvSpPr/>
      </dsp:nvSpPr>
      <dsp:spPr>
        <a:xfrm>
          <a:off x="0" y="2868308"/>
          <a:ext cx="517538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Start live voice session</a:t>
          </a:r>
        </a:p>
      </dsp:txBody>
      <dsp:txXfrm>
        <a:off x="0" y="2868308"/>
        <a:ext cx="5175384" cy="447120"/>
      </dsp:txXfrm>
    </dsp:sp>
    <dsp:sp modelId="{1871F2B5-B34B-40B4-9610-10A46C19EC34}">
      <dsp:nvSpPr>
        <dsp:cNvPr id="0" name=""/>
        <dsp:cNvSpPr/>
      </dsp:nvSpPr>
      <dsp:spPr>
        <a:xfrm>
          <a:off x="0" y="3315428"/>
          <a:ext cx="5175384" cy="647595"/>
        </a:xfrm>
        <a:prstGeom prst="round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Get</a:t>
          </a:r>
        </a:p>
      </dsp:txBody>
      <dsp:txXfrm>
        <a:off x="31613" y="3347041"/>
        <a:ext cx="5112158" cy="584369"/>
      </dsp:txXfrm>
    </dsp:sp>
    <dsp:sp modelId="{BD396509-DEF1-4DA6-91F3-1B793B5748B6}">
      <dsp:nvSpPr>
        <dsp:cNvPr id="0" name=""/>
        <dsp:cNvSpPr/>
      </dsp:nvSpPr>
      <dsp:spPr>
        <a:xfrm>
          <a:off x="0" y="3963023"/>
          <a:ext cx="517538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Get real-time coaching feedback</a:t>
          </a:r>
        </a:p>
      </dsp:txBody>
      <dsp:txXfrm>
        <a:off x="0" y="3963023"/>
        <a:ext cx="5175384" cy="447120"/>
      </dsp:txXfrm>
    </dsp:sp>
    <dsp:sp modelId="{137730BE-DBD6-4099-973E-CC2F519F41EB}">
      <dsp:nvSpPr>
        <dsp:cNvPr id="0" name=""/>
        <dsp:cNvSpPr/>
      </dsp:nvSpPr>
      <dsp:spPr>
        <a:xfrm>
          <a:off x="0" y="4410143"/>
          <a:ext cx="5175384" cy="64759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View</a:t>
          </a:r>
        </a:p>
      </dsp:txBody>
      <dsp:txXfrm>
        <a:off x="31613" y="4441756"/>
        <a:ext cx="5112158" cy="584369"/>
      </dsp:txXfrm>
    </dsp:sp>
    <dsp:sp modelId="{049D9EF8-C3A1-4EB0-9C0F-D6D3CBADA33A}">
      <dsp:nvSpPr>
        <dsp:cNvPr id="0" name=""/>
        <dsp:cNvSpPr/>
      </dsp:nvSpPr>
      <dsp:spPr>
        <a:xfrm>
          <a:off x="0" y="5057738"/>
          <a:ext cx="5175384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4318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View performance analytics</a:t>
          </a:r>
        </a:p>
      </dsp:txBody>
      <dsp:txXfrm>
        <a:off x="0" y="5057738"/>
        <a:ext cx="5175384" cy="44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163ED2-BD09-4973-96B8-B164A15E45DD}">
      <dsp:nvSpPr>
        <dsp:cNvPr id="0" name=""/>
        <dsp:cNvSpPr/>
      </dsp:nvSpPr>
      <dsp:spPr>
        <a:xfrm>
          <a:off x="0" y="30"/>
          <a:ext cx="5175384" cy="13127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Authentic AI persona (Sarah with anxiety disorder)</a:t>
          </a:r>
        </a:p>
      </dsp:txBody>
      <dsp:txXfrm>
        <a:off x="64083" y="64113"/>
        <a:ext cx="5047218" cy="1184574"/>
      </dsp:txXfrm>
    </dsp:sp>
    <dsp:sp modelId="{BA1D1AD6-BEF7-41E7-95C3-A781F4858381}">
      <dsp:nvSpPr>
        <dsp:cNvPr id="0" name=""/>
        <dsp:cNvSpPr/>
      </dsp:nvSpPr>
      <dsp:spPr>
        <a:xfrm>
          <a:off x="0" y="1407810"/>
          <a:ext cx="5175384" cy="131274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Student builds rapport</a:t>
          </a:r>
        </a:p>
      </dsp:txBody>
      <dsp:txXfrm>
        <a:off x="64083" y="1471893"/>
        <a:ext cx="5047218" cy="1184574"/>
      </dsp:txXfrm>
    </dsp:sp>
    <dsp:sp modelId="{8920BB5A-78A3-4B68-B4B6-266C4241C68D}">
      <dsp:nvSpPr>
        <dsp:cNvPr id="0" name=""/>
        <dsp:cNvSpPr/>
      </dsp:nvSpPr>
      <dsp:spPr>
        <a:xfrm>
          <a:off x="0" y="2815590"/>
          <a:ext cx="5175384" cy="131274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AI responds naturally</a:t>
          </a:r>
        </a:p>
      </dsp:txBody>
      <dsp:txXfrm>
        <a:off x="64083" y="2879673"/>
        <a:ext cx="5047218" cy="1184574"/>
      </dsp:txXfrm>
    </dsp:sp>
    <dsp:sp modelId="{D2E27F30-66BC-4FB8-A3A3-71DBB4E71695}">
      <dsp:nvSpPr>
        <dsp:cNvPr id="0" name=""/>
        <dsp:cNvSpPr/>
      </dsp:nvSpPr>
      <dsp:spPr>
        <a:xfrm>
          <a:off x="0" y="4223370"/>
          <a:ext cx="5175384" cy="131274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Coaching tips: tone, pace, empathy</a:t>
          </a:r>
        </a:p>
      </dsp:txBody>
      <dsp:txXfrm>
        <a:off x="64083" y="4287453"/>
        <a:ext cx="5047218" cy="118457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3EC375-91B6-4492-BC44-32FC38515375}">
      <dsp:nvSpPr>
        <dsp:cNvPr id="0" name=""/>
        <dsp:cNvSpPr/>
      </dsp:nvSpPr>
      <dsp:spPr>
        <a:xfrm>
          <a:off x="0" y="676"/>
          <a:ext cx="5105500" cy="1582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C4109C-2C93-402D-9C58-B14CCBC9DAD6}">
      <dsp:nvSpPr>
        <dsp:cNvPr id="0" name=""/>
        <dsp:cNvSpPr/>
      </dsp:nvSpPr>
      <dsp:spPr>
        <a:xfrm>
          <a:off x="478806" y="356813"/>
          <a:ext cx="870557" cy="870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F8161-AC67-4E10-B773-6854D3C423D0}">
      <dsp:nvSpPr>
        <dsp:cNvPr id="0" name=""/>
        <dsp:cNvSpPr/>
      </dsp:nvSpPr>
      <dsp:spPr>
        <a:xfrm>
          <a:off x="1828170" y="676"/>
          <a:ext cx="327732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Skill scores: Empathy, Session Mgmt, Clinical Assessment</a:t>
          </a:r>
        </a:p>
      </dsp:txBody>
      <dsp:txXfrm>
        <a:off x="1828170" y="676"/>
        <a:ext cx="3277329" cy="1582831"/>
      </dsp:txXfrm>
    </dsp:sp>
    <dsp:sp modelId="{E99C8198-0538-461C-BFED-A316EB6FFDC3}">
      <dsp:nvSpPr>
        <dsp:cNvPr id="0" name=""/>
        <dsp:cNvSpPr/>
      </dsp:nvSpPr>
      <dsp:spPr>
        <a:xfrm>
          <a:off x="0" y="1979216"/>
          <a:ext cx="5105500" cy="1582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1E8740-8D74-490F-82D8-CFCA7B06F0FD}">
      <dsp:nvSpPr>
        <dsp:cNvPr id="0" name=""/>
        <dsp:cNvSpPr/>
      </dsp:nvSpPr>
      <dsp:spPr>
        <a:xfrm>
          <a:off x="478806" y="2335353"/>
          <a:ext cx="870557" cy="870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32B48-ABFB-4EE1-BCC5-37EB3A467176}">
      <dsp:nvSpPr>
        <dsp:cNvPr id="0" name=""/>
        <dsp:cNvSpPr/>
      </dsp:nvSpPr>
      <dsp:spPr>
        <a:xfrm>
          <a:off x="1828170" y="1979216"/>
          <a:ext cx="327732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Progress dashboard</a:t>
          </a:r>
        </a:p>
      </dsp:txBody>
      <dsp:txXfrm>
        <a:off x="1828170" y="1979216"/>
        <a:ext cx="3277329" cy="1582831"/>
      </dsp:txXfrm>
    </dsp:sp>
    <dsp:sp modelId="{672FE8C8-D007-4330-97F8-9AD060EC50C0}">
      <dsp:nvSpPr>
        <dsp:cNvPr id="0" name=""/>
        <dsp:cNvSpPr/>
      </dsp:nvSpPr>
      <dsp:spPr>
        <a:xfrm>
          <a:off x="0" y="3957755"/>
          <a:ext cx="5105500" cy="158283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A8780E-4B27-4D45-8778-80CC9920B232}">
      <dsp:nvSpPr>
        <dsp:cNvPr id="0" name=""/>
        <dsp:cNvSpPr/>
      </dsp:nvSpPr>
      <dsp:spPr>
        <a:xfrm>
          <a:off x="478806" y="4313892"/>
          <a:ext cx="870557" cy="870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07BA6-D818-4DF7-A2B8-F0BE049E63D8}">
      <dsp:nvSpPr>
        <dsp:cNvPr id="0" name=""/>
        <dsp:cNvSpPr/>
      </dsp:nvSpPr>
      <dsp:spPr>
        <a:xfrm>
          <a:off x="1828170" y="3957755"/>
          <a:ext cx="3277329" cy="15828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516" tIns="167516" rIns="167516" bIns="167516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Personalized improvement recommendations</a:t>
          </a:r>
        </a:p>
      </dsp:txBody>
      <dsp:txXfrm>
        <a:off x="1828170" y="3957755"/>
        <a:ext cx="3277329" cy="15828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9E9053-8A7B-4D83-9311-461F080B6E74}">
      <dsp:nvSpPr>
        <dsp:cNvPr id="0" name=""/>
        <dsp:cNvSpPr/>
      </dsp:nvSpPr>
      <dsp:spPr>
        <a:xfrm>
          <a:off x="0" y="2124"/>
          <a:ext cx="78867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891C5F-93B0-4F79-BC35-73290BBAF85F}">
      <dsp:nvSpPr>
        <dsp:cNvPr id="0" name=""/>
        <dsp:cNvSpPr/>
      </dsp:nvSpPr>
      <dsp:spPr>
        <a:xfrm>
          <a:off x="0" y="212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• 180,000+ psychology students need practice</a:t>
          </a:r>
        </a:p>
      </dsp:txBody>
      <dsp:txXfrm>
        <a:off x="0" y="2124"/>
        <a:ext cx="7886700" cy="1449029"/>
      </dsp:txXfrm>
    </dsp:sp>
    <dsp:sp modelId="{7B45D392-C82E-462B-B160-DAFC226CAE1F}">
      <dsp:nvSpPr>
        <dsp:cNvPr id="0" name=""/>
        <dsp:cNvSpPr/>
      </dsp:nvSpPr>
      <dsp:spPr>
        <a:xfrm>
          <a:off x="0" y="1451154"/>
          <a:ext cx="78867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582545C-7F3D-4A54-9D68-7880DA4826FA}">
      <dsp:nvSpPr>
        <dsp:cNvPr id="0" name=""/>
        <dsp:cNvSpPr/>
      </dsp:nvSpPr>
      <dsp:spPr>
        <a:xfrm>
          <a:off x="0" y="1451154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• University licensing potential</a:t>
          </a:r>
        </a:p>
      </dsp:txBody>
      <dsp:txXfrm>
        <a:off x="0" y="1451154"/>
        <a:ext cx="7886700" cy="1449029"/>
      </dsp:txXfrm>
    </dsp:sp>
    <dsp:sp modelId="{019C8ABE-0F16-4214-9BC9-C72A0E7A16D2}">
      <dsp:nvSpPr>
        <dsp:cNvPr id="0" name=""/>
        <dsp:cNvSpPr/>
      </dsp:nvSpPr>
      <dsp:spPr>
        <a:xfrm>
          <a:off x="0" y="2900183"/>
          <a:ext cx="7886700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5AFC1EF-05AE-45A5-B4D1-8A52211733B6}">
      <dsp:nvSpPr>
        <dsp:cNvPr id="0" name=""/>
        <dsp:cNvSpPr/>
      </dsp:nvSpPr>
      <dsp:spPr>
        <a:xfrm>
          <a:off x="0" y="2900183"/>
          <a:ext cx="7886700" cy="14490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t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• Safer training = better mental health outcomes</a:t>
          </a:r>
        </a:p>
      </dsp:txBody>
      <dsp:txXfrm>
        <a:off x="0" y="2900183"/>
        <a:ext cx="7886700" cy="14490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224AC6-878B-481A-965B-D5BB5D0BCB38}">
      <dsp:nvSpPr>
        <dsp:cNvPr id="0" name=""/>
        <dsp:cNvSpPr/>
      </dsp:nvSpPr>
      <dsp:spPr>
        <a:xfrm>
          <a:off x="0" y="396369"/>
          <a:ext cx="7886700" cy="8248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🚀 First voice-enabled therapy training platform</a:t>
          </a:r>
        </a:p>
      </dsp:txBody>
      <dsp:txXfrm>
        <a:off x="40266" y="436635"/>
        <a:ext cx="7806168" cy="744318"/>
      </dsp:txXfrm>
    </dsp:sp>
    <dsp:sp modelId="{8488FEB3-2359-4ACE-A17A-24190081DA54}">
      <dsp:nvSpPr>
        <dsp:cNvPr id="0" name=""/>
        <dsp:cNvSpPr/>
      </dsp:nvSpPr>
      <dsp:spPr>
        <a:xfrm>
          <a:off x="0" y="1307619"/>
          <a:ext cx="7886700" cy="8248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📊 Real-time AI feedback (unique innovation)</a:t>
          </a:r>
        </a:p>
      </dsp:txBody>
      <dsp:txXfrm>
        <a:off x="40266" y="1347885"/>
        <a:ext cx="7806168" cy="744318"/>
      </dsp:txXfrm>
    </dsp:sp>
    <dsp:sp modelId="{A51C8646-5FAC-4454-8133-D479E23C32E0}">
      <dsp:nvSpPr>
        <dsp:cNvPr id="0" name=""/>
        <dsp:cNvSpPr/>
      </dsp:nvSpPr>
      <dsp:spPr>
        <a:xfrm>
          <a:off x="0" y="2218869"/>
          <a:ext cx="7886700" cy="8248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🎓 Solves urgent educational need</a:t>
          </a:r>
        </a:p>
      </dsp:txBody>
      <dsp:txXfrm>
        <a:off x="40266" y="2259135"/>
        <a:ext cx="7806168" cy="744318"/>
      </dsp:txXfrm>
    </dsp:sp>
    <dsp:sp modelId="{E4B9233D-84F1-4E46-B36A-6C89FFFE62CC}">
      <dsp:nvSpPr>
        <dsp:cNvPr id="0" name=""/>
        <dsp:cNvSpPr/>
      </dsp:nvSpPr>
      <dsp:spPr>
        <a:xfrm>
          <a:off x="0" y="3130119"/>
          <a:ext cx="7886700" cy="82485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🌍 Huge social impact</a:t>
          </a:r>
        </a:p>
      </dsp:txBody>
      <dsp:txXfrm>
        <a:off x="40266" y="3170385"/>
        <a:ext cx="7806168" cy="7443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TherapyAI: Voice-Enabled Therapy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dirty="0"/>
              <a:t>Practice Therapy Skills in a Safe Environment</a:t>
            </a:r>
            <a:endParaRPr lang="en-US" dirty="0"/>
          </a:p>
          <a:p>
            <a:pPr algn="l">
              <a:lnSpc>
                <a:spcPct val="90000"/>
              </a:lnSpc>
            </a:pPr>
            <a:endParaRPr lang="en-US" dirty="0"/>
          </a:p>
        </p:txBody>
      </p:sp>
      <p:pic>
        <p:nvPicPr>
          <p:cNvPr id="5" name="Picture 4" descr="Close up image of hands applauding">
            <a:extLst>
              <a:ext uri="{FF2B5EF4-FFF2-40B4-BE49-F238E27FC236}">
                <a16:creationId xmlns:a16="http://schemas.microsoft.com/office/drawing/2014/main" id="{B18BE9EB-3FAB-9601-2E2B-E3FBDB02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692" r="26310" b="-1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3011" y="4870824"/>
            <a:ext cx="7504463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“Better trained therapists = Better mental health outcomes”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E2621-B6DD-3A9E-2C83-A418E4419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66697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The Solution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90D40CA-636E-9783-54EA-15BD7555D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30049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How It Works (User Journey)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A745CC-954F-4D50-F28D-4CAE3DB9EE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262517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300"/>
              <a:t>Live Demo Highlights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67FB6A-8C5C-B23A-53B2-5FD128128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23424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25" y="957447"/>
            <a:ext cx="2537460" cy="4943105"/>
          </a:xfrm>
        </p:spPr>
        <p:txBody>
          <a:bodyPr anchor="ctr">
            <a:normAutofit/>
          </a:bodyPr>
          <a:lstStyle/>
          <a:p>
            <a:r>
              <a:rPr lang="en-US" sz="3500"/>
              <a:t>Results &amp; Analytics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85307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425" y="6163056"/>
            <a:ext cx="25374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F7C7136-3B78-B8D1-8BB7-D059C9E6E5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3532018"/>
              </p:ext>
            </p:extLst>
          </p:nvPr>
        </p:nvGraphicFramePr>
        <p:xfrm>
          <a:off x="3412135" y="621792"/>
          <a:ext cx="5105500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70A2330-1E9B-D76B-699B-A701669490B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4678" r="19091" b="4413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Market &amp; Impact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E1B850B-20B0-E8A1-3496-5176E365E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230202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94CA10-9880-353C-4F78-1F8F30A99D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25051" t="9091" r="404" b="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Why This Wins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085F7CB-648A-F928-73FF-9B6CF7E772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7248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700" b="1"/>
              <a:t>🚀 </a:t>
            </a:r>
            <a:r>
              <a:rPr lang="en-US" sz="4700"/>
              <a:t>Future Roadmap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 b="1"/>
              <a:t>Crisis Simulations</a:t>
            </a:r>
            <a:r>
              <a:rPr lang="en-US" sz="1900"/>
              <a:t> → Advanced scenarios for suicide risk and trauma intervention</a:t>
            </a:r>
          </a:p>
          <a:p>
            <a:r>
              <a:rPr lang="en-US" sz="1900" b="1"/>
              <a:t>CBT Techniques</a:t>
            </a:r>
            <a:r>
              <a:rPr lang="en-US" sz="1900"/>
              <a:t> → Structured practice with evidence-based therapy methods</a:t>
            </a:r>
          </a:p>
          <a:p>
            <a:r>
              <a:rPr lang="en-US" sz="1900" b="1"/>
              <a:t>University Pilots</a:t>
            </a:r>
            <a:r>
              <a:rPr lang="en-US" sz="1900"/>
              <a:t> → Partnerships to integrate TherapyAI into psychology curricula</a:t>
            </a:r>
          </a:p>
          <a:p>
            <a:r>
              <a:rPr lang="en-US" sz="1900" b="1"/>
              <a:t>Progress Tracking</a:t>
            </a:r>
            <a:r>
              <a:rPr lang="en-US" sz="1900"/>
              <a:t> → Long-term analytics to measure skill growth of practitioners</a:t>
            </a:r>
          </a:p>
          <a:p>
            <a:r>
              <a:rPr lang="en-US" sz="1900" b="1"/>
              <a:t>Knowledge Base Expansion</a:t>
            </a:r>
            <a:r>
              <a:rPr lang="en-US" sz="1900"/>
              <a:t> → Continuously improving AI responses with clinical best practices</a:t>
            </a:r>
          </a:p>
          <a:p>
            <a:r>
              <a:rPr lang="en-US" sz="1900" b="1"/>
              <a:t>Latency Optimization</a:t>
            </a:r>
            <a:r>
              <a:rPr lang="en-US" sz="1900"/>
              <a:t> → Tackling response delays with efficient streaming and caching methods</a:t>
            </a:r>
          </a:p>
          <a:p>
            <a:pPr marL="0" indent="0">
              <a:buNone/>
            </a:pPr>
            <a:endParaRPr lang="en-US" sz="1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272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TherapyAI: Voice-Enabled Therapy Training</vt:lpstr>
      <vt:lpstr>The Problem</vt:lpstr>
      <vt:lpstr>The Solution</vt:lpstr>
      <vt:lpstr>How It Works (User Journey)</vt:lpstr>
      <vt:lpstr>Live Demo Highlights</vt:lpstr>
      <vt:lpstr>Results &amp; Analytics</vt:lpstr>
      <vt:lpstr>Market &amp; Impact</vt:lpstr>
      <vt:lpstr>Why This Wins</vt:lpstr>
      <vt:lpstr>🚀 Future Roadmap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mrudul patil</dc:creator>
  <cp:keywords/>
  <dc:description>generated using python-pptx</dc:description>
  <cp:lastModifiedBy>Mrudul Manoj Patil (Student)</cp:lastModifiedBy>
  <cp:revision>2</cp:revision>
  <dcterms:created xsi:type="dcterms:W3CDTF">2013-01-27T09:14:16Z</dcterms:created>
  <dcterms:modified xsi:type="dcterms:W3CDTF">2025-09-21T21:55:35Z</dcterms:modified>
  <cp:category/>
</cp:coreProperties>
</file>