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480" y="7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EA6-E1C0-3E48-A3B7-CBD043FBC77A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B9C7-A24C-6C47-A809-C2EC9CBA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531261" y="3614354"/>
            <a:ext cx="597565" cy="2614572"/>
          </a:xfrm>
          <a:prstGeom prst="rect">
            <a:avLst/>
          </a:prstGeom>
          <a:solidFill>
            <a:schemeClr val="bg2">
              <a:alpha val="27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9020" y="307070"/>
            <a:ext cx="6019842" cy="7810219"/>
            <a:chOff x="673100" y="338426"/>
            <a:chExt cx="6019842" cy="7810219"/>
          </a:xfrm>
        </p:grpSpPr>
        <p:pic>
          <p:nvPicPr>
            <p:cNvPr id="9" name="Picture 8" descr="synthetic_nonfold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" y="338426"/>
              <a:ext cx="5486583" cy="3657722"/>
            </a:xfrm>
            <a:prstGeom prst="rect">
              <a:avLst/>
            </a:prstGeom>
          </p:spPr>
        </p:pic>
        <p:pic>
          <p:nvPicPr>
            <p:cNvPr id="10" name="Picture 9" descr="synthetic_nonfolded.png"/>
            <p:cNvPicPr>
              <a:picLocks noChangeAspect="1"/>
            </p:cNvPicPr>
            <p:nvPr/>
          </p:nvPicPr>
          <p:blipFill>
            <a:blip r:embed="rId2"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" y="4490923"/>
              <a:ext cx="5486583" cy="3657722"/>
            </a:xfrm>
            <a:prstGeom prst="ellipse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1308016" y="5722152"/>
              <a:ext cx="4648968" cy="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10188" y="6150798"/>
              <a:ext cx="9177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Lucida Handwriting"/>
                  <a:cs typeface="Lucida Handwriting"/>
                </a:rPr>
                <a:t>Mean</a:t>
              </a:r>
              <a:endParaRPr lang="en-US" sz="1300" dirty="0">
                <a:latin typeface="Lucida Handwriting"/>
                <a:cs typeface="Lucida Handwriting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311024" y="6490860"/>
              <a:ext cx="4648968" cy="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370054" y="7184864"/>
              <a:ext cx="4648968" cy="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75206" y="5335044"/>
              <a:ext cx="9177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Lucida Handwriting"/>
                  <a:cs typeface="Lucida Handwriting"/>
                </a:rPr>
                <a:t>Std</a:t>
              </a:r>
              <a:endParaRPr lang="en-US" sz="1300" dirty="0">
                <a:latin typeface="Lucida Handwriting"/>
                <a:cs typeface="Lucida Handwriting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12008" y="5137227"/>
              <a:ext cx="392863" cy="2375658"/>
              <a:chOff x="2412008" y="4212225"/>
              <a:chExt cx="392863" cy="2375658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631279" y="4212225"/>
                <a:ext cx="54819" cy="274114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686098" y="4465132"/>
                <a:ext cx="118773" cy="212275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2494232" y="4212225"/>
                <a:ext cx="137047" cy="2055866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2412008" y="6258949"/>
                <a:ext cx="82228" cy="328934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203771" y="4837224"/>
              <a:ext cx="9177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Lucida Handwriting"/>
                  <a:cs typeface="Lucida Handwriting"/>
                </a:rPr>
                <a:t>Period</a:t>
              </a:r>
              <a:endParaRPr lang="en-US" sz="1300" dirty="0">
                <a:latin typeface="Lucida Handwriting"/>
                <a:cs typeface="Lucida Handwriting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343335" y="5137227"/>
              <a:ext cx="0" cy="237565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736002" y="4821546"/>
              <a:ext cx="132860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Lucida Handwriting"/>
                  <a:cs typeface="Lucida Handwriting"/>
                </a:rPr>
                <a:t>Amplitude</a:t>
              </a:r>
              <a:endParaRPr lang="en-US" sz="1300" dirty="0">
                <a:latin typeface="Lucida Handwriting"/>
                <a:cs typeface="Lucida Handwriting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5130" y="338426"/>
              <a:ext cx="3816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Lucida Handwriting"/>
                  <a:cs typeface="Lucida Handwriting"/>
                </a:rPr>
                <a:t>An ordinary time series…</a:t>
              </a:r>
              <a:endParaRPr lang="en-US" sz="1600" dirty="0">
                <a:latin typeface="Lucida Handwriting"/>
                <a:cs typeface="Lucida Handwriting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830" y="4305678"/>
              <a:ext cx="3816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Lucida Handwriting"/>
                  <a:cs typeface="Lucida Handwriting"/>
                </a:rPr>
                <a:t>…</a:t>
              </a:r>
              <a:r>
                <a:rPr lang="en-US" sz="1600" dirty="0" smtClean="0">
                  <a:latin typeface="Lucida Handwriting"/>
                  <a:cs typeface="Lucida Handwriting"/>
                </a:rPr>
                <a:t>becomes useful information  </a:t>
              </a:r>
              <a:endParaRPr lang="en-US" sz="1600" dirty="0">
                <a:latin typeface="Lucida Handwriting"/>
                <a:cs typeface="Lucida Handwrit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74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9877</TotalTime>
  <Words>13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Isadora Nun</dc:creator>
  <cp:lastModifiedBy>Isadora Nun</cp:lastModifiedBy>
  <cp:revision>7</cp:revision>
  <dcterms:created xsi:type="dcterms:W3CDTF">2015-06-04T15:45:39Z</dcterms:created>
  <dcterms:modified xsi:type="dcterms:W3CDTF">2015-06-11T12:23:31Z</dcterms:modified>
</cp:coreProperties>
</file>