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-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re Harviken Rosenlind" userId="ba981fa23bf6a240" providerId="LiveId" clId="{ED7111DF-5C3F-45B7-893D-8D228D410033}"/>
    <pc:docChg chg="custSel modSld">
      <pc:chgData name="Sindre Harviken Rosenlind" userId="ba981fa23bf6a240" providerId="LiveId" clId="{ED7111DF-5C3F-45B7-893D-8D228D410033}" dt="2021-10-04T16:24:44.109" v="13" actId="1076"/>
      <pc:docMkLst>
        <pc:docMk/>
      </pc:docMkLst>
      <pc:sldChg chg="modSp mod">
        <pc:chgData name="Sindre Harviken Rosenlind" userId="ba981fa23bf6a240" providerId="LiveId" clId="{ED7111DF-5C3F-45B7-893D-8D228D410033}" dt="2021-10-04T16:23:08.153" v="1" actId="20577"/>
        <pc:sldMkLst>
          <pc:docMk/>
          <pc:sldMk cId="3756518425" sldId="256"/>
        </pc:sldMkLst>
        <pc:spChg chg="mod">
          <ac:chgData name="Sindre Harviken Rosenlind" userId="ba981fa23bf6a240" providerId="LiveId" clId="{ED7111DF-5C3F-45B7-893D-8D228D410033}" dt="2021-10-04T16:23:08.153" v="1" actId="20577"/>
          <ac:spMkLst>
            <pc:docMk/>
            <pc:sldMk cId="3756518425" sldId="256"/>
            <ac:spMk id="3" creationId="{0EFAED8A-B306-4D51-A6A7-4CA23007069C}"/>
          </ac:spMkLst>
        </pc:spChg>
      </pc:sldChg>
      <pc:sldChg chg="addSp delSp modSp mod">
        <pc:chgData name="Sindre Harviken Rosenlind" userId="ba981fa23bf6a240" providerId="LiveId" clId="{ED7111DF-5C3F-45B7-893D-8D228D410033}" dt="2021-10-04T16:24:17.933" v="7" actId="1076"/>
        <pc:sldMkLst>
          <pc:docMk/>
          <pc:sldMk cId="2799917778" sldId="258"/>
        </pc:sldMkLst>
        <pc:spChg chg="add del mod">
          <ac:chgData name="Sindre Harviken Rosenlind" userId="ba981fa23bf6a240" providerId="LiveId" clId="{ED7111DF-5C3F-45B7-893D-8D228D410033}" dt="2021-10-04T16:24:08.165" v="3" actId="22"/>
          <ac:spMkLst>
            <pc:docMk/>
            <pc:sldMk cId="2799917778" sldId="258"/>
            <ac:spMk id="4" creationId="{EE4F78C0-79F0-42F4-BA1D-F6E3584FB738}"/>
          </ac:spMkLst>
        </pc:spChg>
        <pc:picChg chg="del">
          <ac:chgData name="Sindre Harviken Rosenlind" userId="ba981fa23bf6a240" providerId="LiveId" clId="{ED7111DF-5C3F-45B7-893D-8D228D410033}" dt="2021-10-04T16:24:06.635" v="2" actId="478"/>
          <ac:picMkLst>
            <pc:docMk/>
            <pc:sldMk cId="2799917778" sldId="258"/>
            <ac:picMk id="5" creationId="{20324835-640A-49C5-A7FF-E3CE4428DB00}"/>
          </ac:picMkLst>
        </pc:picChg>
        <pc:picChg chg="add mod ord">
          <ac:chgData name="Sindre Harviken Rosenlind" userId="ba981fa23bf6a240" providerId="LiveId" clId="{ED7111DF-5C3F-45B7-893D-8D228D410033}" dt="2021-10-04T16:24:17.933" v="7" actId="1076"/>
          <ac:picMkLst>
            <pc:docMk/>
            <pc:sldMk cId="2799917778" sldId="258"/>
            <ac:picMk id="7" creationId="{AA2C584B-9481-4FAD-BA84-5AFE05B2331E}"/>
          </ac:picMkLst>
        </pc:picChg>
      </pc:sldChg>
      <pc:sldChg chg="addSp delSp modSp mod">
        <pc:chgData name="Sindre Harviken Rosenlind" userId="ba981fa23bf6a240" providerId="LiveId" clId="{ED7111DF-5C3F-45B7-893D-8D228D410033}" dt="2021-10-04T16:24:44.109" v="13" actId="1076"/>
        <pc:sldMkLst>
          <pc:docMk/>
          <pc:sldMk cId="430280264" sldId="259"/>
        </pc:sldMkLst>
        <pc:spChg chg="add del mod">
          <ac:chgData name="Sindre Harviken Rosenlind" userId="ba981fa23bf6a240" providerId="LiveId" clId="{ED7111DF-5C3F-45B7-893D-8D228D410033}" dt="2021-10-04T16:24:37.489" v="9" actId="22"/>
          <ac:spMkLst>
            <pc:docMk/>
            <pc:sldMk cId="430280264" sldId="259"/>
            <ac:spMk id="4" creationId="{8CBC7C82-3953-42DA-8E4B-50FF633DECDB}"/>
          </ac:spMkLst>
        </pc:spChg>
        <pc:picChg chg="del">
          <ac:chgData name="Sindre Harviken Rosenlind" userId="ba981fa23bf6a240" providerId="LiveId" clId="{ED7111DF-5C3F-45B7-893D-8D228D410033}" dt="2021-10-04T16:24:21.151" v="8" actId="478"/>
          <ac:picMkLst>
            <pc:docMk/>
            <pc:sldMk cId="430280264" sldId="259"/>
            <ac:picMk id="5" creationId="{E99A6AF0-ED42-4D12-9CEE-05E9EB412DFD}"/>
          </ac:picMkLst>
        </pc:picChg>
        <pc:picChg chg="add mod ord">
          <ac:chgData name="Sindre Harviken Rosenlind" userId="ba981fa23bf6a240" providerId="LiveId" clId="{ED7111DF-5C3F-45B7-893D-8D228D410033}" dt="2021-10-04T16:24:44.109" v="13" actId="1076"/>
          <ac:picMkLst>
            <pc:docMk/>
            <pc:sldMk cId="430280264" sldId="259"/>
            <ac:picMk id="7" creationId="{ECBE4469-FD83-45D6-BF19-0B8710C542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82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96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297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80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0234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691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65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15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4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8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03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79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24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52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60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7FAD-F49B-41B4-8A24-E3015BFC9FB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8EDE77-85BA-4521-81B2-92CCFE1A8E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56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8F71CC-8351-4022-B4AA-D79F21180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dirty="0"/>
              <a:t>THE RISE AND FALL AND THE REVIVAL OF GAMES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FAED8A-B306-4D51-A6A7-4CA23007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b-NO" dirty="0"/>
              <a:t>Av: Bernt Leander </a:t>
            </a:r>
            <a:r>
              <a:rPr lang="nb-NO" dirty="0" err="1"/>
              <a:t>Vargan</a:t>
            </a:r>
            <a:r>
              <a:rPr lang="nb-NO" dirty="0"/>
              <a:t>, Adam Emile Aske, Sindre Rosenlind</a:t>
            </a:r>
          </a:p>
        </p:txBody>
      </p:sp>
    </p:spTree>
    <p:extLst>
      <p:ext uri="{BB962C8B-B14F-4D97-AF65-F5344CB8AC3E}">
        <p14:creationId xmlns:p14="http://schemas.microsoft.com/office/powerpoint/2010/main" val="375651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A0FE4D-55B1-46B6-B23C-9446C8C4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728" y="285373"/>
            <a:ext cx="8596668" cy="1320800"/>
          </a:xfrm>
        </p:spPr>
        <p:txBody>
          <a:bodyPr>
            <a:normAutofit/>
          </a:bodyPr>
          <a:lstStyle/>
          <a:p>
            <a:r>
              <a:rPr lang="nb-NO" sz="4800" dirty="0">
                <a:solidFill>
                  <a:schemeClr val="bg1"/>
                </a:solidFill>
              </a:rPr>
              <a:t>CLD: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2603E76C-435D-48D7-B9C6-3C7E1226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5750501F-8252-4A96-8A8E-F6FF3FB2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6" y="100851"/>
            <a:ext cx="9303389" cy="6679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33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324B46-90AC-4E71-AA2D-15A93B90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511" y="159910"/>
            <a:ext cx="185192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FLOW</a:t>
            </a:r>
            <a:br>
              <a:rPr lang="nb-NO" dirty="0">
                <a:solidFill>
                  <a:schemeClr val="bg1"/>
                </a:solidFill>
              </a:rPr>
            </a:br>
            <a:r>
              <a:rPr lang="nb-NO" dirty="0">
                <a:solidFill>
                  <a:schemeClr val="bg1"/>
                </a:solidFill>
              </a:rPr>
              <a:t>CHARTS: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A2C584B-9481-4FAD-BA84-5AFE05B2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57" y="323043"/>
            <a:ext cx="7264560" cy="621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991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2FAFD9-8DF9-4C74-8333-083E5409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91" y="211776"/>
            <a:ext cx="183411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FLOW CHARTS: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CBE4469-FD83-45D6-BF19-0B8710C54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661" y="358682"/>
            <a:ext cx="8006483" cy="60421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02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4671C5-41FD-4489-8B12-F6748D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146462"/>
            <a:ext cx="2315062" cy="1320800"/>
          </a:xfrm>
        </p:spPr>
        <p:txBody>
          <a:bodyPr>
            <a:normAutofit/>
          </a:bodyPr>
          <a:lstStyle/>
          <a:p>
            <a:pPr algn="ctr"/>
            <a:r>
              <a:rPr lang="nb-NO" sz="3200" dirty="0">
                <a:solidFill>
                  <a:schemeClr val="bg1"/>
                </a:solidFill>
              </a:rPr>
              <a:t>STELLA MODEL: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13E5033-F37C-4772-A016-90EA024B2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69" y="806862"/>
            <a:ext cx="9585813" cy="5423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1507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A8E1A2-D542-4F27-8230-A9D712A0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205" y="312717"/>
            <a:ext cx="2540693" cy="1320800"/>
          </a:xfrm>
        </p:spPr>
        <p:txBody>
          <a:bodyPr>
            <a:normAutofit/>
          </a:bodyPr>
          <a:lstStyle/>
          <a:p>
            <a:pPr algn="ctr"/>
            <a:r>
              <a:rPr lang="nb-NO" sz="3200" dirty="0">
                <a:solidFill>
                  <a:schemeClr val="bg1"/>
                </a:solidFill>
              </a:rPr>
              <a:t>RESULTS: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CFB7B7A6-487C-48A6-8D1B-009AED6B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28" y="662342"/>
            <a:ext cx="9332292" cy="57058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97400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Fasett</vt:lpstr>
      <vt:lpstr>THE RISE AND FALL AND THE REVIVAL OF GAMES</vt:lpstr>
      <vt:lpstr>CLD:</vt:lpstr>
      <vt:lpstr>FLOW CHARTS:</vt:lpstr>
      <vt:lpstr>FLOW CHARTS:</vt:lpstr>
      <vt:lpstr>STELLA MODEL: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AND FALL AND THE REVIVAL OF GAMES</dc:title>
  <dc:creator>Sindre Harviken Rosenlind</dc:creator>
  <cp:lastModifiedBy>Sindre Harviken Rosenlind</cp:lastModifiedBy>
  <cp:revision>1</cp:revision>
  <dcterms:created xsi:type="dcterms:W3CDTF">2021-10-03T11:44:49Z</dcterms:created>
  <dcterms:modified xsi:type="dcterms:W3CDTF">2021-10-04T16:24:59Z</dcterms:modified>
</cp:coreProperties>
</file>