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58c980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58c980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8c98021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8c9802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8c9802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8c9802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8c9802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8c9802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58c9802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58c9802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8c9802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8c9802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8c9802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8c9802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8c9802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8c9802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8c9802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8c9802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8c98021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8c98021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4125" y="1755500"/>
            <a:ext cx="8520600" cy="9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Kollektiv manager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Gruppe 10 presenterer 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presentasjon av Gruppe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75" y="759400"/>
            <a:ext cx="7220624" cy="43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Spillifisering 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Målet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Inkludere alle i husarbeid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Holde latsabber ansvarlige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Lære bort metoder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Danne rutiner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Gjøre husarbeid mer engasjerende/tilfredsstillende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Spillet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Mobil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Danner et “kollektiv”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Definerer “soner” og oppgaver. F.eks Kjøkken -&gt; Ta ut av oppvaskmaskinen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Oppgavene kan ha egne beskrivelser og opplæringsressurser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Oppgavene kan ha intervaller. Daglig, ukentlig eller månedlig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Hele “kollektivet” får en avatar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Legger til medlemmer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Hvert medlem danner sin profil/avatar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Appen går gjennom oppgaver som må bli gjort og oppretter en plan for uken/måneden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Tilbakemeldinger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Når en spiller gjør en oppgave, setter de oppgaven som “Til godkjenning” i appen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 andre medlemmene kan da se at oppgaven er gjort, og kan da kontrollere og sette godkjent/ikke godkjent.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Hvis oppgaven ikke blir godkjent, kan den gjøres på nytt.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Hver uke gir appen en rapport/tilbakemelding som oppsummerer uken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Oppgaver som ikke ble gjort eller ikke godkjente fornyes da, avhengig av intervallet de skal gjøres i.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Medlemmene kan da se hvem som har gjort hva, oppgaver som ikke ble godkjent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Oppgaver som ikke ble gjort påvirker felles avataren.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Belønninger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55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Oppgaver som blir gjort gir poeng til medlemmet som utførte 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Poeng kan bli brukt til å oppgradere sin personlige avatar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350" y="129263"/>
            <a:ext cx="3107200" cy="48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303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Psykologi CLD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343" y="736500"/>
            <a:ext cx="9272693" cy="42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58" y="0"/>
            <a:ext cx="50770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64" y="115400"/>
            <a:ext cx="77676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Lære CLD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87482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Spillifisering CLD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