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Helvetica Neue"/>
      <p:regular r:id="rId77"/>
      <p:bold r:id="rId78"/>
      <p:italic r:id="rId79"/>
      <p:boldItalic r:id="rId80"/>
    </p:embeddedFont>
    <p:embeddedFont>
      <p:font typeface="Comfortaa"/>
      <p:regular r:id="rId81"/>
      <p:bold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boldItalic.fntdata"/><Relationship Id="rId82" Type="http://schemas.openxmlformats.org/officeDocument/2006/relationships/font" Target="fonts/Comfortaa-bold.fntdata"/><Relationship Id="rId81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HelveticaNeue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HelveticaNeue-italic.fntdata"/><Relationship Id="rId34" Type="http://schemas.openxmlformats.org/officeDocument/2006/relationships/slide" Target="slides/slide29.xml"/><Relationship Id="rId78" Type="http://schemas.openxmlformats.org/officeDocument/2006/relationships/font" Target="fonts/HelveticaNeue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a1a2af6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8a1a2af6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77da965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77da965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77da96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77da96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77da96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77da96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6db27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6db27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67161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67161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67161a6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67161a6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67161a64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967161a64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d44bad22_8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d44bad22_8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d44bad22_8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d44bad22_8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Commits are full independent snaphots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always commit everything / IDE does it for me”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967161a64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967161a64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52970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52970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3d44ba9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3d44ba9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977da96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977da96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967161a64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967161a64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blobs from all commits are kept together flatly.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Duplications are impossible.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967161a64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967161a64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977da965b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977da965b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967161a64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967161a64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967161a64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967161a64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967161a64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5967161a64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967161a64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967161a64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3d44bad22_8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3d44bad22_8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db27f2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db27f2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977da965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977da965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Comparison is quick. Let’s say we have a huge repo. 10 files are changed. We only compare text files.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Commits are small (4k). Don’t be afraid to commit a lot.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Commits are independent, not diffs or changesets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967161a64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967161a64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Remembering hashes is hard. So, Git pointers, e.g. references, are a way of naming commits.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967161a64_0_2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967161a64_0_2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981176e9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981176e9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are cheap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981176e9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981176e9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3d44ba97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3d44ba97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981176e9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981176e9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977da965b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5977da965b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3d44bad22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3d44bad22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981176e9f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981176e9f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commit, but we will not have a name for it and may lose it.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77da96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77da96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977da965b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5977da965b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3d44bad22_8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3d44bad22_8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5977da965b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5977da965b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981176e9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981176e9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977da965b_2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977da965b_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5977da965b_2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5977da965b_2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981176e9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981176e9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977da965b_2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977da965b_2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977da965b_2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977da965b_2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33d44bad2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33d44bad2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d44bad22_8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d44bad22_8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3d44ba97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3d44ba97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3d44bad22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3d44bad22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3d44bad22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3d44bad22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3d44ba97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33d44ba97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3d44bad2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3d44bad2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33d44bad2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33d44bad2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True, Cons: hard to look in history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33d44bad2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33d44bad2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33d44bad2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33d44bad2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33d44bad2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33d44bad2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33d44bad2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33d44bad2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67161a64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67161a64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33d44bad2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33d44bad2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33d44bad2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33d44bad2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3d44bad22_8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3d44bad22_8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3d44bad22_8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3d44bad22_8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33d44bad22_8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33d44bad22_8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33d44bad22_8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33d44bad22_8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5977da965b_2_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3" name="Google Shape;1683;g5977da965b_2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3d44bad22_0_7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9" name="Google Shape;1689;g33d44bad2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5977da965b_2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g5977da965b_2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5977da965b_2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g5977da965b_2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44bad22_8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d44bad22_8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5977da965b_2_6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7" name="Google Shape;1717;g5977da965b_2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5977da965b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4" name="Google Shape;1724;g5977da965b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d44bad22_8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d44bad22_8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77da96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77da96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Half">
  <p:cSld name="Gray Half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4572001" y="-4700"/>
            <a:ext cx="4608512" cy="5168737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Half">
  <p:cSld name="Gray Half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4572001" y="-4700"/>
            <a:ext cx="4608600" cy="5168700"/>
          </a:xfrm>
          <a:prstGeom prst="rect">
            <a:avLst/>
          </a:prstGeom>
          <a:solidFill>
            <a:srgbClr val="203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frame">
  <p:cSld name="Purple fram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>
            <a:off x="149550" y="149400"/>
            <a:ext cx="8845200" cy="484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B90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rame">
  <p:cSld name="Gray Fram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/>
        </p:nvSpPr>
        <p:spPr>
          <a:xfrm>
            <a:off x="149550" y="149400"/>
            <a:ext cx="8845200" cy="4844700"/>
          </a:xfrm>
          <a:prstGeom prst="rect">
            <a:avLst/>
          </a:prstGeom>
          <a:solidFill>
            <a:srgbClr val="51C9FF">
              <a:alpha val="2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B90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all">
  <p:cSld name="Purple all">
    <p:bg>
      <p:bgPr>
        <a:solidFill>
          <a:srgbClr val="733CA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all ">
  <p:cSld name="Purple all_1">
    <p:bg>
      <p:bgPr>
        <a:solidFill>
          <a:srgbClr val="20303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 Layou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489525" y="332400"/>
            <a:ext cx="7826399" cy="8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  <a:defRPr b="1" i="0" sz="4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1" sz="3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562050" y="1263125"/>
            <a:ext cx="4744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Custom Layout 4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381216" y="46330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github.com/adamatan/git" TargetMode="External"/><Relationship Id="rId4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hyperlink" Target="https://youtu.be/yCh6TSLIQBQ" TargetMode="External"/><Relationship Id="rId7" Type="http://schemas.openxmlformats.org/officeDocument/2006/relationships/hyperlink" Target="https://youtu.be/P6jD966jzlk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hyperlink" Target="https://insights.stackoverflow.com/survey/2017" TargetMode="External"/><Relationship Id="rId11" Type="http://schemas.openxmlformats.org/officeDocument/2006/relationships/hyperlink" Target="https://www.pexels.com/photo/fingers-touching-2172156/" TargetMode="External"/><Relationship Id="rId10" Type="http://schemas.openxmlformats.org/officeDocument/2006/relationships/hyperlink" Target="https://git-man-page-generator.lokaltog.net/" TargetMode="External"/><Relationship Id="rId9" Type="http://schemas.openxmlformats.org/officeDocument/2006/relationships/hyperlink" Target="https://insights.stackoverflow.com/survey/2018" TargetMode="External"/><Relationship Id="rId5" Type="http://schemas.openxmlformats.org/officeDocument/2006/relationships/hyperlink" Target="https://insights.stackoverflow.com/survey/2017" TargetMode="External"/><Relationship Id="rId6" Type="http://schemas.openxmlformats.org/officeDocument/2006/relationships/hyperlink" Target="https://insights.stackoverflow.com/survey/2019" TargetMode="External"/><Relationship Id="rId7" Type="http://schemas.openxmlformats.org/officeDocument/2006/relationships/hyperlink" Target="https://insights.stackoverflow.com/survey/2019" TargetMode="External"/><Relationship Id="rId8" Type="http://schemas.openxmlformats.org/officeDocument/2006/relationships/hyperlink" Target="https://insights.stackoverflow.com/survey/2018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Relationship Id="rId4" Type="http://schemas.openxmlformats.org/officeDocument/2006/relationships/hyperlink" Target="https://www.pexels.com/photo/purple-raptor-toy-1776030/" TargetMode="External"/><Relationship Id="rId9" Type="http://schemas.openxmlformats.org/officeDocument/2006/relationships/hyperlink" Target="https://www.pexels.com/photo/fingers-touching-2172156/" TargetMode="External"/><Relationship Id="rId5" Type="http://schemas.openxmlformats.org/officeDocument/2006/relationships/hyperlink" Target="https://www.pexels.com/photo/fingers-touching-2172156/" TargetMode="External"/><Relationship Id="rId6" Type="http://schemas.openxmlformats.org/officeDocument/2006/relationships/hyperlink" Target="https://www.pexels.com/photo/fingers-touching-2172156/" TargetMode="External"/><Relationship Id="rId7" Type="http://schemas.openxmlformats.org/officeDocument/2006/relationships/hyperlink" Target="https://en.wikipedia.org/wiki/Capitoline_Museums#/media/File:0_Constantinus_I_-_Palazzo_dei_Conservatori_(2).JPG" TargetMode="External"/><Relationship Id="rId8" Type="http://schemas.openxmlformats.org/officeDocument/2006/relationships/hyperlink" Target="https://creativecommons.org/licenses/by-sa/3.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449" y="2593923"/>
            <a:ext cx="5487351" cy="24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3"/>
          <p:cNvSpPr txBox="1"/>
          <p:nvPr/>
        </p:nvSpPr>
        <p:spPr>
          <a:xfrm>
            <a:off x="409205" y="4477850"/>
            <a:ext cx="7711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00"/>
              <a:buFont typeface="Helvetica Neue Light"/>
              <a:buNone/>
            </a:pPr>
            <a:r>
              <a:rPr lang="en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adamatan</a:t>
            </a:r>
            <a:r>
              <a:rPr i="0" lang="en" u="none" cap="none" strike="noStrike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@wix.com    twitter@</a:t>
            </a:r>
            <a:r>
              <a:rPr lang="en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adammatan</a:t>
            </a:r>
            <a:r>
              <a:rPr i="0" lang="en" u="none" cap="none" strike="noStrike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linkedin/</a:t>
            </a:r>
            <a:r>
              <a:rPr lang="en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adamatan</a:t>
            </a:r>
            <a:r>
              <a:rPr i="0" lang="en" u="none" cap="none" strike="noStrike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github.com/</a:t>
            </a:r>
            <a:r>
              <a:rPr lang="en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adamatan</a:t>
            </a:r>
            <a:endParaRPr i="0" u="none" cap="none" strike="noStrike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23"/>
          <p:cNvPicPr preferRelativeResize="0"/>
          <p:nvPr/>
        </p:nvPicPr>
        <p:blipFill rotWithShape="1">
          <a:blip r:embed="rId4">
            <a:alphaModFix/>
          </a:blip>
          <a:srcRect b="-21296" l="-3275" r="-8895" t="-30494"/>
          <a:stretch/>
        </p:blipFill>
        <p:spPr>
          <a:xfrm>
            <a:off x="380350" y="396475"/>
            <a:ext cx="1966375" cy="3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/>
          <p:nvPr/>
        </p:nvSpPr>
        <p:spPr>
          <a:xfrm>
            <a:off x="380339" y="1031790"/>
            <a:ext cx="66045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" sz="5000">
                <a:solidFill>
                  <a:srgbClr val="6A42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Demystifying Git</a:t>
            </a:r>
            <a:endParaRPr i="0" sz="5000" u="none" cap="none" strike="noStrike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23"/>
          <p:cNvSpPr txBox="1"/>
          <p:nvPr/>
        </p:nvSpPr>
        <p:spPr>
          <a:xfrm>
            <a:off x="409189" y="1945932"/>
            <a:ext cx="7711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</a:pPr>
            <a:r>
              <a:rPr lang="en" sz="3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 Matan, SW Team Leader, Wix Code</a:t>
            </a:r>
            <a:endParaRPr sz="30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00" y="2865200"/>
            <a:ext cx="2635300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50" y="96450"/>
            <a:ext cx="8906901" cy="50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1457127" y="646922"/>
            <a:ext cx="190800" cy="190800"/>
          </a:xfrm>
          <a:prstGeom prst="ellipse">
            <a:avLst/>
          </a:prstGeom>
          <a:solidFill>
            <a:srgbClr val="EB57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1721696" y="646922"/>
            <a:ext cx="190800" cy="190800"/>
          </a:xfrm>
          <a:prstGeom prst="ellipse">
            <a:avLst/>
          </a:prstGeom>
          <a:solidFill>
            <a:srgbClr val="FFC2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1986266" y="646922"/>
            <a:ext cx="190800" cy="190800"/>
          </a:xfrm>
          <a:prstGeom prst="ellipse">
            <a:avLst/>
          </a:prstGeom>
          <a:solidFill>
            <a:srgbClr val="008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1618525" y="2980275"/>
            <a:ext cx="4360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1367450" y="1381150"/>
            <a:ext cx="6350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B574F"/>
                </a:solidFill>
                <a:latin typeface="Georgia"/>
                <a:ea typeface="Georgia"/>
                <a:cs typeface="Georgia"/>
                <a:sym typeface="Georgia"/>
              </a:rPr>
              <a:t>git-reflog</a:t>
            </a:r>
            <a:endParaRPr b="1" sz="4800">
              <a:solidFill>
                <a:srgbClr val="EB57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Georgia"/>
                <a:ea typeface="Georgia"/>
                <a:cs typeface="Georgia"/>
                <a:sym typeface="Georgia"/>
              </a:rPr>
              <a:t>Manage reflog information</a:t>
            </a:r>
            <a:endParaRPr sz="3000">
              <a:solidFill>
                <a:srgbClr val="85858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327350" y="2106100"/>
            <a:ext cx="1635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tick to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pull</a:t>
            </a:r>
            <a:endParaRPr b="1" sz="1800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791225" y="1881800"/>
            <a:ext cx="7647300" cy="0"/>
          </a:xfrm>
          <a:prstGeom prst="straightConnector1">
            <a:avLst/>
          </a:prstGeom>
          <a:noFill/>
          <a:ln cap="flat" cmpd="sng" w="28575">
            <a:solidFill>
              <a:srgbClr val="6A429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9" name="Google Shape;179;p33"/>
          <p:cNvSpPr txBox="1"/>
          <p:nvPr/>
        </p:nvSpPr>
        <p:spPr>
          <a:xfrm>
            <a:off x="432375" y="1316600"/>
            <a:ext cx="1528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2013</a:t>
            </a:r>
            <a:endParaRPr b="1" sz="2400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1516475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473063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2342175" y="967400"/>
            <a:ext cx="17496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Something goes wrong</a:t>
            </a:r>
            <a:endParaRPr b="1" sz="18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5270805" y="967400"/>
            <a:ext cx="1800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Read the manual</a:t>
            </a:r>
            <a:endParaRPr b="1" sz="18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805400" y="1837100"/>
            <a:ext cx="89400" cy="89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7429650" y="1737200"/>
            <a:ext cx="289200" cy="289200"/>
          </a:xfrm>
          <a:prstGeom prst="ellipse">
            <a:avLst/>
          </a:prstGeom>
          <a:solidFill>
            <a:srgbClr val="EB574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7174325" y="2106100"/>
            <a:ext cx="163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Trial and error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836175" y="2106100"/>
            <a:ext cx="19182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Found stackoverflow magic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2994769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>
            <a:off x="5951356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/>
          </a:blip>
          <a:srcRect b="13904" l="0" r="0" t="19437"/>
          <a:stretch/>
        </p:blipFill>
        <p:spPr>
          <a:xfrm>
            <a:off x="0" y="-468292"/>
            <a:ext cx="9143999" cy="608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 rot="1540758">
            <a:off x="571728" y="1713157"/>
            <a:ext cx="1796538" cy="565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Power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 rot="1810914">
            <a:off x="6032914" y="2741864"/>
            <a:ext cx="3054022" cy="565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language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4676850" y="1590950"/>
            <a:ext cx="454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Trees</a:t>
            </a:r>
            <a:endParaRPr b="1" sz="4800">
              <a:solidFill>
                <a:srgbClr val="733C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4676850" y="2375375"/>
            <a:ext cx="4549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Objects</a:t>
            </a:r>
            <a:endParaRPr b="1" sz="4800">
              <a:solidFill>
                <a:srgbClr val="733C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4676850" y="3159800"/>
            <a:ext cx="4549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Pointers</a:t>
            </a:r>
            <a:endParaRPr b="1" sz="4800">
              <a:solidFill>
                <a:srgbClr val="733C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767000" y="1306425"/>
            <a:ext cx="37998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latin typeface="Comfortaa"/>
                <a:ea typeface="Comfortaa"/>
                <a:cs typeface="Comfortaa"/>
                <a:sym typeface="Comfortaa"/>
              </a:rPr>
              <a:t>Git is...</a:t>
            </a:r>
            <a:endParaRPr b="1" sz="7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3CA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353600" y="379500"/>
            <a:ext cx="35361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Trees</a:t>
            </a:r>
            <a:endParaRPr b="1" sz="2400">
              <a:solidFill>
                <a:srgbClr val="733C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36"/>
          <p:cNvSpPr/>
          <p:nvPr/>
        </p:nvSpPr>
        <p:spPr>
          <a:xfrm flipH="1">
            <a:off x="4692848" y="585725"/>
            <a:ext cx="229800" cy="229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5135199" y="1140763"/>
            <a:ext cx="761076" cy="487134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5722717" y="2352635"/>
            <a:ext cx="761076" cy="487134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6"/>
          <p:cNvCxnSpPr>
            <a:stCxn id="210" idx="4"/>
            <a:endCxn id="211" idx="1"/>
          </p:cNvCxnSpPr>
          <p:nvPr/>
        </p:nvCxnSpPr>
        <p:spPr>
          <a:xfrm flipH="1" rot="-5400000">
            <a:off x="4687148" y="936125"/>
            <a:ext cx="568800" cy="327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6"/>
          <p:cNvCxnSpPr>
            <a:stCxn id="210" idx="4"/>
            <a:endCxn id="215" idx="6"/>
          </p:cNvCxnSpPr>
          <p:nvPr/>
        </p:nvCxnSpPr>
        <p:spPr>
          <a:xfrm flipH="1" rot="-5400000">
            <a:off x="4494248" y="1129025"/>
            <a:ext cx="1127400" cy="500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6"/>
          <p:cNvCxnSpPr>
            <a:stCxn id="215" idx="4"/>
            <a:endCxn id="212" idx="1"/>
          </p:cNvCxnSpPr>
          <p:nvPr/>
        </p:nvCxnSpPr>
        <p:spPr>
          <a:xfrm flipH="1" rot="-5400000">
            <a:off x="5303697" y="2177195"/>
            <a:ext cx="538200" cy="299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6"/>
          <p:cNvSpPr/>
          <p:nvPr/>
        </p:nvSpPr>
        <p:spPr>
          <a:xfrm flipH="1">
            <a:off x="5308047" y="1828145"/>
            <a:ext cx="229800" cy="229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6197691" y="4159511"/>
            <a:ext cx="761076" cy="487134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8" name="Google Shape;218;p36"/>
          <p:cNvCxnSpPr>
            <a:stCxn id="219" idx="4"/>
            <a:endCxn id="217" idx="1"/>
          </p:cNvCxnSpPr>
          <p:nvPr/>
        </p:nvCxnSpPr>
        <p:spPr>
          <a:xfrm flipH="1" rot="-5400000">
            <a:off x="5778672" y="3984072"/>
            <a:ext cx="538200" cy="299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6"/>
          <p:cNvSpPr/>
          <p:nvPr/>
        </p:nvSpPr>
        <p:spPr>
          <a:xfrm flipH="1">
            <a:off x="5783022" y="3635021"/>
            <a:ext cx="229800" cy="229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5722717" y="2917632"/>
            <a:ext cx="761076" cy="487134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1" name="Google Shape;221;p36"/>
          <p:cNvCxnSpPr>
            <a:stCxn id="215" idx="4"/>
            <a:endCxn id="220" idx="1"/>
          </p:cNvCxnSpPr>
          <p:nvPr/>
        </p:nvCxnSpPr>
        <p:spPr>
          <a:xfrm flipH="1" rot="-5400000">
            <a:off x="5021097" y="2459795"/>
            <a:ext cx="1103400" cy="2997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6"/>
          <p:cNvCxnSpPr>
            <a:stCxn id="215" idx="4"/>
            <a:endCxn id="219" idx="6"/>
          </p:cNvCxnSpPr>
          <p:nvPr/>
        </p:nvCxnSpPr>
        <p:spPr>
          <a:xfrm flipH="1" rot="-5400000">
            <a:off x="4756947" y="2723945"/>
            <a:ext cx="1692000" cy="360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6"/>
          <p:cNvSpPr txBox="1"/>
          <p:nvPr/>
        </p:nvSpPr>
        <p:spPr>
          <a:xfrm>
            <a:off x="5537838" y="1639375"/>
            <a:ext cx="909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dir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5061225" y="1061525"/>
            <a:ext cx="909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file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5648763" y="2272075"/>
            <a:ext cx="909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file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5648763" y="2836588"/>
            <a:ext cx="909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file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6123738" y="4085375"/>
            <a:ext cx="909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file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6012888" y="3449975"/>
            <a:ext cx="909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dir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7"/>
          <p:cNvGrpSpPr/>
          <p:nvPr/>
        </p:nvGrpSpPr>
        <p:grpSpPr>
          <a:xfrm rot="-1763331">
            <a:off x="3624375" y="-46931"/>
            <a:ext cx="4038504" cy="3287791"/>
            <a:chOff x="2926476" y="4821481"/>
            <a:chExt cx="3831848" cy="3780058"/>
          </a:xfrm>
        </p:grpSpPr>
        <p:sp>
          <p:nvSpPr>
            <p:cNvPr id="234" name="Google Shape;234;p37"/>
            <p:cNvSpPr/>
            <p:nvPr/>
          </p:nvSpPr>
          <p:spPr>
            <a:xfrm flipH="1" rot="5178353">
              <a:off x="3095367" y="4784724"/>
              <a:ext cx="2030118" cy="2241615"/>
            </a:xfrm>
            <a:prstGeom prst="rtTriangle">
              <a:avLst/>
            </a:prstGeom>
            <a:solidFill>
              <a:srgbClr val="FFC2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5" name="Google Shape;23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3638741">
              <a:off x="4275022" y="5980423"/>
              <a:ext cx="2312698" cy="1971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37"/>
          <p:cNvSpPr/>
          <p:nvPr/>
        </p:nvSpPr>
        <p:spPr>
          <a:xfrm rot="-356360">
            <a:off x="7131577" y="3092548"/>
            <a:ext cx="852376" cy="1028858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/>
          <p:nvPr/>
        </p:nvSpPr>
        <p:spPr>
          <a:xfrm rot="-357968">
            <a:off x="7161618" y="3141061"/>
            <a:ext cx="776405" cy="776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 rot="554211">
            <a:off x="7379307" y="3350609"/>
            <a:ext cx="852251" cy="1028817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 rot="553760">
            <a:off x="7429917" y="3399879"/>
            <a:ext cx="776249" cy="776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7042363" y="3487463"/>
            <a:ext cx="852300" cy="1028700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7080463" y="3535763"/>
            <a:ext cx="776100" cy="7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430550" y="2333113"/>
            <a:ext cx="343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Working dir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2903925" y="675175"/>
            <a:ext cx="3204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Staging area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6475300" y="2333113"/>
            <a:ext cx="2400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37"/>
          <p:cNvSpPr/>
          <p:nvPr/>
        </p:nvSpPr>
        <p:spPr>
          <a:xfrm flipH="1">
            <a:off x="7210584" y="3567200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7338088" y="3709305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7507265" y="415570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7507263" y="401957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1" name="Google Shape;251;p37"/>
          <p:cNvCxnSpPr>
            <a:stCxn id="247" idx="4"/>
            <a:endCxn id="248" idx="1"/>
          </p:cNvCxnSpPr>
          <p:nvPr/>
        </p:nvCxnSpPr>
        <p:spPr>
          <a:xfrm flipH="1" rot="-5400000">
            <a:off x="7218084" y="3651650"/>
            <a:ext cx="145800" cy="94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7"/>
          <p:cNvCxnSpPr>
            <a:stCxn id="247" idx="4"/>
            <a:endCxn id="253" idx="6"/>
          </p:cNvCxnSpPr>
          <p:nvPr/>
        </p:nvCxnSpPr>
        <p:spPr>
          <a:xfrm flipH="1" rot="-5400000">
            <a:off x="7164234" y="3705500"/>
            <a:ext cx="279900" cy="120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7"/>
          <p:cNvCxnSpPr>
            <a:stCxn id="253" idx="4"/>
            <a:endCxn id="250" idx="1"/>
          </p:cNvCxnSpPr>
          <p:nvPr/>
        </p:nvCxnSpPr>
        <p:spPr>
          <a:xfrm flipH="1" rot="-5400000">
            <a:off x="7379282" y="3953772"/>
            <a:ext cx="1467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37"/>
          <p:cNvCxnSpPr>
            <a:stCxn id="253" idx="4"/>
            <a:endCxn id="249" idx="1"/>
          </p:cNvCxnSpPr>
          <p:nvPr/>
        </p:nvCxnSpPr>
        <p:spPr>
          <a:xfrm flipH="1" rot="-5400000">
            <a:off x="7311182" y="4021872"/>
            <a:ext cx="2829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37"/>
          <p:cNvSpPr/>
          <p:nvPr/>
        </p:nvSpPr>
        <p:spPr>
          <a:xfrm flipH="1">
            <a:off x="7364732" y="3876372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6" name="Google Shape;256;p37"/>
          <p:cNvGrpSpPr/>
          <p:nvPr/>
        </p:nvGrpSpPr>
        <p:grpSpPr>
          <a:xfrm>
            <a:off x="3970248" y="1395609"/>
            <a:ext cx="765226" cy="1190044"/>
            <a:chOff x="4046082" y="3029801"/>
            <a:chExt cx="880683" cy="1369599"/>
          </a:xfrm>
        </p:grpSpPr>
        <p:sp>
          <p:nvSpPr>
            <p:cNvPr id="257" name="Google Shape;257;p37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61" name="Google Shape;261;p37"/>
            <p:cNvCxnSpPr>
              <a:stCxn id="257" idx="4"/>
              <a:endCxn id="258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7"/>
            <p:cNvCxnSpPr>
              <a:stCxn id="257" idx="4"/>
              <a:endCxn id="263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37"/>
            <p:cNvCxnSpPr>
              <a:stCxn id="263" idx="4"/>
              <a:endCxn id="260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37"/>
            <p:cNvCxnSpPr>
              <a:stCxn id="263" idx="4"/>
              <a:endCxn id="259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37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66" name="Google Shape;266;p37"/>
          <p:cNvGrpSpPr/>
          <p:nvPr/>
        </p:nvGrpSpPr>
        <p:grpSpPr>
          <a:xfrm>
            <a:off x="1101573" y="3103884"/>
            <a:ext cx="765226" cy="1190044"/>
            <a:chOff x="4046082" y="3029801"/>
            <a:chExt cx="880683" cy="1369599"/>
          </a:xfrm>
        </p:grpSpPr>
        <p:sp>
          <p:nvSpPr>
            <p:cNvPr id="267" name="Google Shape;267;p37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71" name="Google Shape;271;p37"/>
            <p:cNvCxnSpPr>
              <a:stCxn id="267" idx="4"/>
              <a:endCxn id="268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37"/>
            <p:cNvCxnSpPr>
              <a:stCxn id="267" idx="4"/>
              <a:endCxn id="273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37"/>
            <p:cNvCxnSpPr>
              <a:stCxn id="273" idx="4"/>
              <a:endCxn id="270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37"/>
            <p:cNvCxnSpPr>
              <a:stCxn id="273" idx="4"/>
              <a:endCxn id="269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37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430550" y="2333113"/>
            <a:ext cx="343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Working dir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2903925" y="675175"/>
            <a:ext cx="3204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Staging area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82" name="Google Shape;282;p38"/>
          <p:cNvGrpSpPr/>
          <p:nvPr/>
        </p:nvGrpSpPr>
        <p:grpSpPr>
          <a:xfrm rot="-1763331">
            <a:off x="10095350" y="244794"/>
            <a:ext cx="4038504" cy="3287791"/>
            <a:chOff x="2926476" y="4821481"/>
            <a:chExt cx="3831848" cy="3780058"/>
          </a:xfrm>
        </p:grpSpPr>
        <p:sp>
          <p:nvSpPr>
            <p:cNvPr id="283" name="Google Shape;283;p38"/>
            <p:cNvSpPr/>
            <p:nvPr/>
          </p:nvSpPr>
          <p:spPr>
            <a:xfrm flipH="1" rot="5178353">
              <a:off x="3095367" y="4784724"/>
              <a:ext cx="2030118" cy="2241615"/>
            </a:xfrm>
            <a:prstGeom prst="rtTriangle">
              <a:avLst/>
            </a:prstGeom>
            <a:solidFill>
              <a:srgbClr val="FFC2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3638741">
              <a:off x="4275022" y="5980423"/>
              <a:ext cx="2312698" cy="1971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38"/>
          <p:cNvSpPr txBox="1"/>
          <p:nvPr/>
        </p:nvSpPr>
        <p:spPr>
          <a:xfrm>
            <a:off x="6475300" y="2333113"/>
            <a:ext cx="2400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430550" y="994350"/>
            <a:ext cx="2516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3CA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endParaRPr b="1" sz="2400">
              <a:solidFill>
                <a:srgbClr val="733CA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216600" y="2085988"/>
            <a:ext cx="295800" cy="29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7657525" y="2037313"/>
            <a:ext cx="295800" cy="29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38"/>
          <p:cNvCxnSpPr>
            <a:stCxn id="287" idx="0"/>
          </p:cNvCxnSpPr>
          <p:nvPr/>
        </p:nvCxnSpPr>
        <p:spPr>
          <a:xfrm rot="-5400000">
            <a:off x="1627000" y="744688"/>
            <a:ext cx="1078800" cy="1603800"/>
          </a:xfrm>
          <a:prstGeom prst="bentConnector2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8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8"/>
          <p:cNvSpPr/>
          <p:nvPr/>
        </p:nvSpPr>
        <p:spPr>
          <a:xfrm rot="-356360">
            <a:off x="7131577" y="3092548"/>
            <a:ext cx="852376" cy="1028858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 rot="-357968">
            <a:off x="7161618" y="3141061"/>
            <a:ext cx="776405" cy="776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 rot="554211">
            <a:off x="7379307" y="3350609"/>
            <a:ext cx="852251" cy="1028817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 rot="553760">
            <a:off x="7429917" y="3399879"/>
            <a:ext cx="776249" cy="776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7042363" y="3487463"/>
            <a:ext cx="852300" cy="1028700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7080463" y="3535763"/>
            <a:ext cx="776100" cy="7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 flipH="1">
            <a:off x="7210584" y="3567200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7338088" y="3709305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7507265" y="415570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7507263" y="401957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2" name="Google Shape;302;p38"/>
          <p:cNvCxnSpPr>
            <a:stCxn id="298" idx="4"/>
            <a:endCxn id="299" idx="1"/>
          </p:cNvCxnSpPr>
          <p:nvPr/>
        </p:nvCxnSpPr>
        <p:spPr>
          <a:xfrm flipH="1" rot="-5400000">
            <a:off x="7218084" y="3651650"/>
            <a:ext cx="145800" cy="94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8"/>
          <p:cNvCxnSpPr>
            <a:stCxn id="298" idx="4"/>
            <a:endCxn id="304" idx="6"/>
          </p:cNvCxnSpPr>
          <p:nvPr/>
        </p:nvCxnSpPr>
        <p:spPr>
          <a:xfrm flipH="1" rot="-5400000">
            <a:off x="7164234" y="3705500"/>
            <a:ext cx="279900" cy="120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>
            <a:stCxn id="304" idx="4"/>
            <a:endCxn id="301" idx="1"/>
          </p:cNvCxnSpPr>
          <p:nvPr/>
        </p:nvCxnSpPr>
        <p:spPr>
          <a:xfrm flipH="1" rot="-5400000">
            <a:off x="7379282" y="3953772"/>
            <a:ext cx="1467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8"/>
          <p:cNvCxnSpPr>
            <a:stCxn id="304" idx="4"/>
            <a:endCxn id="300" idx="1"/>
          </p:cNvCxnSpPr>
          <p:nvPr/>
        </p:nvCxnSpPr>
        <p:spPr>
          <a:xfrm flipH="1" rot="-5400000">
            <a:off x="7311182" y="4021872"/>
            <a:ext cx="2829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38"/>
          <p:cNvSpPr/>
          <p:nvPr/>
        </p:nvSpPr>
        <p:spPr>
          <a:xfrm flipH="1">
            <a:off x="7364732" y="3876372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07" name="Google Shape;307;p38"/>
          <p:cNvGrpSpPr/>
          <p:nvPr/>
        </p:nvGrpSpPr>
        <p:grpSpPr>
          <a:xfrm>
            <a:off x="3970248" y="1395609"/>
            <a:ext cx="765226" cy="1190044"/>
            <a:chOff x="4046082" y="3029801"/>
            <a:chExt cx="880683" cy="1369599"/>
          </a:xfrm>
        </p:grpSpPr>
        <p:sp>
          <p:nvSpPr>
            <p:cNvPr id="308" name="Google Shape;308;p38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12" name="Google Shape;312;p38"/>
            <p:cNvCxnSpPr>
              <a:stCxn id="308" idx="4"/>
              <a:endCxn id="309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38"/>
            <p:cNvCxnSpPr>
              <a:stCxn id="308" idx="4"/>
              <a:endCxn id="314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38"/>
            <p:cNvCxnSpPr>
              <a:stCxn id="314" idx="4"/>
              <a:endCxn id="311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8"/>
            <p:cNvCxnSpPr>
              <a:stCxn id="314" idx="4"/>
              <a:endCxn id="310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38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17" name="Google Shape;317;p38"/>
          <p:cNvGrpSpPr/>
          <p:nvPr/>
        </p:nvGrpSpPr>
        <p:grpSpPr>
          <a:xfrm>
            <a:off x="1101573" y="3103884"/>
            <a:ext cx="765226" cy="1190044"/>
            <a:chOff x="4046082" y="3029801"/>
            <a:chExt cx="880683" cy="1369599"/>
          </a:xfrm>
        </p:grpSpPr>
        <p:sp>
          <p:nvSpPr>
            <p:cNvPr id="318" name="Google Shape;318;p38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22" name="Google Shape;322;p38"/>
            <p:cNvCxnSpPr>
              <a:stCxn id="318" idx="4"/>
              <a:endCxn id="319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38"/>
            <p:cNvCxnSpPr>
              <a:stCxn id="318" idx="4"/>
              <a:endCxn id="324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38"/>
            <p:cNvCxnSpPr>
              <a:stCxn id="324" idx="4"/>
              <a:endCxn id="321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38"/>
            <p:cNvCxnSpPr>
              <a:stCxn id="324" idx="4"/>
              <a:endCxn id="320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" name="Google Shape;324;p38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9"/>
          <p:cNvGrpSpPr/>
          <p:nvPr/>
        </p:nvGrpSpPr>
        <p:grpSpPr>
          <a:xfrm rot="-1763331">
            <a:off x="3624375" y="-46931"/>
            <a:ext cx="4038504" cy="3287791"/>
            <a:chOff x="2926476" y="4821481"/>
            <a:chExt cx="3831848" cy="3780058"/>
          </a:xfrm>
        </p:grpSpPr>
        <p:sp>
          <p:nvSpPr>
            <p:cNvPr id="332" name="Google Shape;332;p39"/>
            <p:cNvSpPr/>
            <p:nvPr/>
          </p:nvSpPr>
          <p:spPr>
            <a:xfrm flipH="1" rot="5178353">
              <a:off x="3095367" y="4784724"/>
              <a:ext cx="2030118" cy="2241615"/>
            </a:xfrm>
            <a:prstGeom prst="rtTriangle">
              <a:avLst/>
            </a:prstGeom>
            <a:solidFill>
              <a:srgbClr val="FFC2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3" name="Google Shape;33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3638741">
              <a:off x="4275022" y="5980423"/>
              <a:ext cx="2312698" cy="1971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39"/>
          <p:cNvSpPr txBox="1"/>
          <p:nvPr/>
        </p:nvSpPr>
        <p:spPr>
          <a:xfrm>
            <a:off x="430550" y="2333113"/>
            <a:ext cx="343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Working dir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2903925" y="675175"/>
            <a:ext cx="3204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Staging area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6475300" y="2333113"/>
            <a:ext cx="2400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430550" y="994350"/>
            <a:ext cx="2516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3CA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endParaRPr b="1" sz="2400">
              <a:solidFill>
                <a:srgbClr val="733CA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1216600" y="2085988"/>
            <a:ext cx="295800" cy="29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7657525" y="2037313"/>
            <a:ext cx="295800" cy="29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7156675" y="994350"/>
            <a:ext cx="2516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3CA6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endParaRPr b="1" sz="2400">
              <a:solidFill>
                <a:srgbClr val="733CA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1" name="Google Shape;341;p39"/>
          <p:cNvCxnSpPr>
            <a:stCxn id="338" idx="0"/>
          </p:cNvCxnSpPr>
          <p:nvPr/>
        </p:nvCxnSpPr>
        <p:spPr>
          <a:xfrm rot="-5400000">
            <a:off x="1627000" y="744688"/>
            <a:ext cx="1078800" cy="1603800"/>
          </a:xfrm>
          <a:prstGeom prst="bentConnector2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9"/>
          <p:cNvCxnSpPr>
            <a:stCxn id="335" idx="3"/>
            <a:endCxn id="339" idx="0"/>
          </p:cNvCxnSpPr>
          <p:nvPr/>
        </p:nvCxnSpPr>
        <p:spPr>
          <a:xfrm>
            <a:off x="6107925" y="992875"/>
            <a:ext cx="1697400" cy="1044300"/>
          </a:xfrm>
          <a:prstGeom prst="bentConnector2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9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39"/>
          <p:cNvSpPr/>
          <p:nvPr/>
        </p:nvSpPr>
        <p:spPr>
          <a:xfrm rot="-356360">
            <a:off x="7131577" y="3092548"/>
            <a:ext cx="852376" cy="1028858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 rot="-357968">
            <a:off x="7161618" y="3141061"/>
            <a:ext cx="776405" cy="776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 rot="554211">
            <a:off x="7379307" y="3350609"/>
            <a:ext cx="852251" cy="1028817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 rot="553760">
            <a:off x="7429917" y="3399879"/>
            <a:ext cx="776249" cy="776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7042363" y="3487463"/>
            <a:ext cx="852300" cy="1028700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7080463" y="3535763"/>
            <a:ext cx="776100" cy="7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 flipH="1">
            <a:off x="7210584" y="3567200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7338088" y="3709305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7507265" y="415570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7507263" y="401957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5" name="Google Shape;355;p39"/>
          <p:cNvCxnSpPr>
            <a:stCxn id="351" idx="4"/>
            <a:endCxn id="352" idx="1"/>
          </p:cNvCxnSpPr>
          <p:nvPr/>
        </p:nvCxnSpPr>
        <p:spPr>
          <a:xfrm flipH="1" rot="-5400000">
            <a:off x="7218084" y="3651650"/>
            <a:ext cx="145800" cy="94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>
            <a:stCxn id="351" idx="4"/>
            <a:endCxn id="357" idx="6"/>
          </p:cNvCxnSpPr>
          <p:nvPr/>
        </p:nvCxnSpPr>
        <p:spPr>
          <a:xfrm flipH="1" rot="-5400000">
            <a:off x="7164234" y="3705500"/>
            <a:ext cx="279900" cy="120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>
            <a:stCxn id="357" idx="4"/>
            <a:endCxn id="354" idx="1"/>
          </p:cNvCxnSpPr>
          <p:nvPr/>
        </p:nvCxnSpPr>
        <p:spPr>
          <a:xfrm flipH="1" rot="-5400000">
            <a:off x="7379282" y="3953772"/>
            <a:ext cx="1467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39"/>
          <p:cNvCxnSpPr>
            <a:stCxn id="357" idx="4"/>
            <a:endCxn id="353" idx="1"/>
          </p:cNvCxnSpPr>
          <p:nvPr/>
        </p:nvCxnSpPr>
        <p:spPr>
          <a:xfrm flipH="1" rot="-5400000">
            <a:off x="7311182" y="4021872"/>
            <a:ext cx="2829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39"/>
          <p:cNvSpPr/>
          <p:nvPr/>
        </p:nvSpPr>
        <p:spPr>
          <a:xfrm flipH="1">
            <a:off x="7364732" y="3876372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0" name="Google Shape;360;p39"/>
          <p:cNvGrpSpPr/>
          <p:nvPr/>
        </p:nvGrpSpPr>
        <p:grpSpPr>
          <a:xfrm>
            <a:off x="3970248" y="1395609"/>
            <a:ext cx="765226" cy="1190044"/>
            <a:chOff x="4046082" y="3029801"/>
            <a:chExt cx="880683" cy="1369599"/>
          </a:xfrm>
        </p:grpSpPr>
        <p:sp>
          <p:nvSpPr>
            <p:cNvPr id="361" name="Google Shape;361;p39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65" name="Google Shape;365;p39"/>
            <p:cNvCxnSpPr>
              <a:stCxn id="361" idx="4"/>
              <a:endCxn id="362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39"/>
            <p:cNvCxnSpPr>
              <a:stCxn id="361" idx="4"/>
              <a:endCxn id="367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9"/>
            <p:cNvCxnSpPr>
              <a:stCxn id="367" idx="4"/>
              <a:endCxn id="364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39"/>
            <p:cNvCxnSpPr>
              <a:stCxn id="367" idx="4"/>
              <a:endCxn id="363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39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1101573" y="3103884"/>
            <a:ext cx="765226" cy="1190044"/>
            <a:chOff x="4046082" y="3029801"/>
            <a:chExt cx="880683" cy="1369599"/>
          </a:xfrm>
        </p:grpSpPr>
        <p:sp>
          <p:nvSpPr>
            <p:cNvPr id="371" name="Google Shape;371;p39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75" name="Google Shape;375;p39"/>
            <p:cNvCxnSpPr>
              <a:stCxn id="371" idx="4"/>
              <a:endCxn id="372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9"/>
            <p:cNvCxnSpPr>
              <a:stCxn id="371" idx="4"/>
              <a:endCxn id="377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9"/>
            <p:cNvCxnSpPr>
              <a:stCxn id="377" idx="4"/>
              <a:endCxn id="374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39"/>
            <p:cNvCxnSpPr>
              <a:stCxn id="377" idx="4"/>
              <a:endCxn id="373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39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/>
        </p:nvSpPr>
        <p:spPr>
          <a:xfrm>
            <a:off x="430550" y="2333113"/>
            <a:ext cx="343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Working dir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2903925" y="675175"/>
            <a:ext cx="3204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Staging area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6475300" y="2333113"/>
            <a:ext cx="2400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Commits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430550" y="994350"/>
            <a:ext cx="2516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3CA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endParaRPr b="1" sz="2400">
              <a:solidFill>
                <a:srgbClr val="733CA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1216600" y="2085988"/>
            <a:ext cx="295800" cy="29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7657525" y="2037313"/>
            <a:ext cx="295800" cy="29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7156675" y="994350"/>
            <a:ext cx="2516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3CA6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endParaRPr b="1" sz="2400">
              <a:solidFill>
                <a:srgbClr val="733CA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2651238" y="3342650"/>
            <a:ext cx="343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33CA6"/>
                </a:solidFill>
                <a:latin typeface="Consolas"/>
                <a:ea typeface="Consolas"/>
                <a:cs typeface="Consolas"/>
                <a:sym typeface="Consolas"/>
              </a:rPr>
              <a:t>checkout</a:t>
            </a:r>
            <a:endParaRPr b="1" sz="2400">
              <a:solidFill>
                <a:srgbClr val="733CA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flipH="1">
            <a:off x="2588500" y="3918375"/>
            <a:ext cx="3561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0"/>
          <p:cNvCxnSpPr>
            <a:stCxn id="388" idx="0"/>
          </p:cNvCxnSpPr>
          <p:nvPr/>
        </p:nvCxnSpPr>
        <p:spPr>
          <a:xfrm rot="-5400000">
            <a:off x="1627000" y="744688"/>
            <a:ext cx="1078800" cy="1603800"/>
          </a:xfrm>
          <a:prstGeom prst="bentConnector2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0"/>
          <p:cNvCxnSpPr>
            <a:stCxn id="385" idx="3"/>
            <a:endCxn id="389" idx="0"/>
          </p:cNvCxnSpPr>
          <p:nvPr/>
        </p:nvCxnSpPr>
        <p:spPr>
          <a:xfrm>
            <a:off x="6107925" y="992875"/>
            <a:ext cx="1697400" cy="1044300"/>
          </a:xfrm>
          <a:prstGeom prst="bentConnector2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0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40"/>
          <p:cNvSpPr/>
          <p:nvPr/>
        </p:nvSpPr>
        <p:spPr>
          <a:xfrm rot="-356360">
            <a:off x="7131577" y="3092548"/>
            <a:ext cx="852376" cy="1028858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 rot="-357968">
            <a:off x="7161618" y="3141061"/>
            <a:ext cx="776405" cy="776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 rot="554211">
            <a:off x="7379307" y="3350609"/>
            <a:ext cx="852251" cy="1028817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 rot="553760">
            <a:off x="7429917" y="3399879"/>
            <a:ext cx="776249" cy="776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7042363" y="3487463"/>
            <a:ext cx="852300" cy="1028700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7080463" y="3535763"/>
            <a:ext cx="776100" cy="7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 flipH="1">
            <a:off x="7210584" y="3567200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7338088" y="3709305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7507265" y="415570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507263" y="4019579"/>
            <a:ext cx="219186" cy="12474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7" name="Google Shape;407;p40"/>
          <p:cNvCxnSpPr>
            <a:stCxn id="403" idx="4"/>
            <a:endCxn id="404" idx="1"/>
          </p:cNvCxnSpPr>
          <p:nvPr/>
        </p:nvCxnSpPr>
        <p:spPr>
          <a:xfrm flipH="1" rot="-5400000">
            <a:off x="7218084" y="3651650"/>
            <a:ext cx="145800" cy="94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0"/>
          <p:cNvCxnSpPr>
            <a:stCxn id="403" idx="4"/>
            <a:endCxn id="409" idx="6"/>
          </p:cNvCxnSpPr>
          <p:nvPr/>
        </p:nvCxnSpPr>
        <p:spPr>
          <a:xfrm flipH="1" rot="-5400000">
            <a:off x="7164234" y="3705500"/>
            <a:ext cx="279900" cy="1209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0"/>
          <p:cNvCxnSpPr>
            <a:stCxn id="409" idx="4"/>
            <a:endCxn id="406" idx="1"/>
          </p:cNvCxnSpPr>
          <p:nvPr/>
        </p:nvCxnSpPr>
        <p:spPr>
          <a:xfrm flipH="1" rot="-5400000">
            <a:off x="7379282" y="3953772"/>
            <a:ext cx="1467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40"/>
          <p:cNvCxnSpPr>
            <a:stCxn id="409" idx="4"/>
            <a:endCxn id="405" idx="1"/>
          </p:cNvCxnSpPr>
          <p:nvPr/>
        </p:nvCxnSpPr>
        <p:spPr>
          <a:xfrm flipH="1" rot="-5400000">
            <a:off x="7311182" y="4021872"/>
            <a:ext cx="282900" cy="109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40"/>
          <p:cNvSpPr/>
          <p:nvPr/>
        </p:nvSpPr>
        <p:spPr>
          <a:xfrm flipH="1">
            <a:off x="7364732" y="3876372"/>
            <a:ext cx="66300" cy="58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2" name="Google Shape;412;p40"/>
          <p:cNvGrpSpPr/>
          <p:nvPr/>
        </p:nvGrpSpPr>
        <p:grpSpPr>
          <a:xfrm>
            <a:off x="3970248" y="1395609"/>
            <a:ext cx="765226" cy="1190044"/>
            <a:chOff x="4046082" y="3029801"/>
            <a:chExt cx="880683" cy="1369599"/>
          </a:xfrm>
        </p:grpSpPr>
        <p:sp>
          <p:nvSpPr>
            <p:cNvPr id="413" name="Google Shape;413;p40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17" name="Google Shape;417;p40"/>
            <p:cNvCxnSpPr>
              <a:stCxn id="413" idx="4"/>
              <a:endCxn id="414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40"/>
            <p:cNvCxnSpPr>
              <a:stCxn id="413" idx="4"/>
              <a:endCxn id="419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40"/>
            <p:cNvCxnSpPr>
              <a:stCxn id="419" idx="4"/>
              <a:endCxn id="416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40"/>
            <p:cNvCxnSpPr>
              <a:stCxn id="419" idx="4"/>
              <a:endCxn id="415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9" name="Google Shape;419;p40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1101573" y="3103884"/>
            <a:ext cx="765226" cy="1190044"/>
            <a:chOff x="4046082" y="3029801"/>
            <a:chExt cx="880683" cy="1369599"/>
          </a:xfrm>
        </p:grpSpPr>
        <p:sp>
          <p:nvSpPr>
            <p:cNvPr id="423" name="Google Shape;423;p40"/>
            <p:cNvSpPr/>
            <p:nvPr/>
          </p:nvSpPr>
          <p:spPr>
            <a:xfrm flipH="1">
              <a:off x="4046082" y="30298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263684" y="3302684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552545" y="415990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552542" y="3898499"/>
              <a:ext cx="374220" cy="239490"/>
            </a:xfrm>
            <a:prstGeom prst="flowChartDocument">
              <a:avLst/>
            </a:prstGeom>
            <a:solidFill>
              <a:srgbClr val="733CA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27" name="Google Shape;427;p40"/>
            <p:cNvCxnSpPr>
              <a:stCxn id="423" idx="4"/>
              <a:endCxn id="424" idx="1"/>
            </p:cNvCxnSpPr>
            <p:nvPr/>
          </p:nvCxnSpPr>
          <p:spPr>
            <a:xfrm flipH="1" rot="-5400000">
              <a:off x="4043232" y="3202301"/>
              <a:ext cx="279600" cy="160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40"/>
            <p:cNvCxnSpPr>
              <a:stCxn id="423" idx="4"/>
              <a:endCxn id="429" idx="6"/>
            </p:cNvCxnSpPr>
            <p:nvPr/>
          </p:nvCxnSpPr>
          <p:spPr>
            <a:xfrm flipH="1" rot="-5400000">
              <a:off x="3937332" y="3308201"/>
              <a:ext cx="537300" cy="2067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40"/>
            <p:cNvCxnSpPr>
              <a:stCxn id="429" idx="4"/>
              <a:endCxn id="426" idx="1"/>
            </p:cNvCxnSpPr>
            <p:nvPr/>
          </p:nvCxnSpPr>
          <p:spPr>
            <a:xfrm flipH="1" rot="-5400000">
              <a:off x="4318432" y="3784001"/>
              <a:ext cx="2817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40"/>
            <p:cNvCxnSpPr>
              <a:stCxn id="429" idx="4"/>
              <a:endCxn id="425" idx="1"/>
            </p:cNvCxnSpPr>
            <p:nvPr/>
          </p:nvCxnSpPr>
          <p:spPr>
            <a:xfrm flipH="1" rot="-5400000">
              <a:off x="4187782" y="3914651"/>
              <a:ext cx="543000" cy="1869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9" name="Google Shape;429;p40"/>
            <p:cNvSpPr/>
            <p:nvPr/>
          </p:nvSpPr>
          <p:spPr>
            <a:xfrm flipH="1">
              <a:off x="4309282" y="3623501"/>
              <a:ext cx="113100" cy="113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3CA6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/>
        </p:nvSpPr>
        <p:spPr>
          <a:xfrm>
            <a:off x="353600" y="531900"/>
            <a:ext cx="87903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Objects</a:t>
            </a:r>
            <a:endParaRPr b="1" sz="2400">
              <a:solidFill>
                <a:srgbClr val="733C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37" name="Google Shape;437;p41"/>
          <p:cNvGrpSpPr/>
          <p:nvPr/>
        </p:nvGrpSpPr>
        <p:grpSpPr>
          <a:xfrm>
            <a:off x="549625" y="2499163"/>
            <a:ext cx="2400300" cy="1117061"/>
            <a:chOff x="6036025" y="2499163"/>
            <a:chExt cx="2400300" cy="1117061"/>
          </a:xfrm>
        </p:grpSpPr>
        <p:sp>
          <p:nvSpPr>
            <p:cNvPr id="438" name="Google Shape;438;p41"/>
            <p:cNvSpPr txBox="1"/>
            <p:nvPr/>
          </p:nvSpPr>
          <p:spPr>
            <a:xfrm>
              <a:off x="6036025" y="2499163"/>
              <a:ext cx="24003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086F7"/>
                  </a:solidFill>
                  <a:latin typeface="Comfortaa"/>
                  <a:ea typeface="Comfortaa"/>
                  <a:cs typeface="Comfortaa"/>
                  <a:sym typeface="Comfortaa"/>
                </a:rPr>
                <a:t>File (blob)</a:t>
              </a:r>
              <a:endParaRPr b="1" sz="2400">
                <a:solidFill>
                  <a:srgbClr val="0086F7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6890216" y="3173423"/>
              <a:ext cx="691902" cy="442800"/>
            </a:xfrm>
            <a:prstGeom prst="flowChartDocument">
              <a:avLst/>
            </a:prstGeom>
            <a:solidFill>
              <a:srgbClr val="FFFFFF"/>
            </a:solidFill>
            <a:ln cap="flat" cmpd="sng" w="19050">
              <a:solidFill>
                <a:srgbClr val="008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40" name="Google Shape;440;p41"/>
            <p:cNvCxnSpPr/>
            <p:nvPr/>
          </p:nvCxnSpPr>
          <p:spPr>
            <a:xfrm>
              <a:off x="6937525" y="3275650"/>
              <a:ext cx="499200" cy="0"/>
            </a:xfrm>
            <a:prstGeom prst="straightConnector1">
              <a:avLst/>
            </a:prstGeom>
            <a:noFill/>
            <a:ln cap="flat" cmpd="sng" w="19050">
              <a:solidFill>
                <a:srgbClr val="0086F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41"/>
            <p:cNvCxnSpPr/>
            <p:nvPr/>
          </p:nvCxnSpPr>
          <p:spPr>
            <a:xfrm>
              <a:off x="6937525" y="3349063"/>
              <a:ext cx="499200" cy="0"/>
            </a:xfrm>
            <a:prstGeom prst="straightConnector1">
              <a:avLst/>
            </a:prstGeom>
            <a:noFill/>
            <a:ln cap="flat" cmpd="sng" w="19050">
              <a:solidFill>
                <a:srgbClr val="0086F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41"/>
            <p:cNvCxnSpPr/>
            <p:nvPr/>
          </p:nvCxnSpPr>
          <p:spPr>
            <a:xfrm>
              <a:off x="6937525" y="3422500"/>
              <a:ext cx="499200" cy="0"/>
            </a:xfrm>
            <a:prstGeom prst="straightConnector1">
              <a:avLst/>
            </a:prstGeom>
            <a:noFill/>
            <a:ln cap="flat" cmpd="sng" w="19050">
              <a:solidFill>
                <a:srgbClr val="0086F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3" name="Google Shape;443;p41"/>
          <p:cNvGrpSpPr/>
          <p:nvPr/>
        </p:nvGrpSpPr>
        <p:grpSpPr>
          <a:xfrm>
            <a:off x="3254725" y="2499163"/>
            <a:ext cx="2400300" cy="1900237"/>
            <a:chOff x="3254725" y="2499163"/>
            <a:chExt cx="2400300" cy="1900237"/>
          </a:xfrm>
        </p:grpSpPr>
        <p:sp>
          <p:nvSpPr>
            <p:cNvPr id="444" name="Google Shape;444;p41"/>
            <p:cNvSpPr txBox="1"/>
            <p:nvPr/>
          </p:nvSpPr>
          <p:spPr>
            <a:xfrm>
              <a:off x="3254725" y="2499163"/>
              <a:ext cx="24003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08C00"/>
                  </a:solidFill>
                  <a:latin typeface="Comfortaa"/>
                  <a:ea typeface="Comfortaa"/>
                  <a:cs typeface="Comfortaa"/>
                  <a:sym typeface="Comfortaa"/>
                </a:rPr>
                <a:t>Tree</a:t>
              </a:r>
              <a:endParaRPr b="1" sz="2400">
                <a:solidFill>
                  <a:srgbClr val="008C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grpSp>
          <p:nvGrpSpPr>
            <p:cNvPr id="445" name="Google Shape;445;p41"/>
            <p:cNvGrpSpPr/>
            <p:nvPr/>
          </p:nvGrpSpPr>
          <p:grpSpPr>
            <a:xfrm>
              <a:off x="4046082" y="3029801"/>
              <a:ext cx="880683" cy="1369599"/>
              <a:chOff x="4046082" y="3029801"/>
              <a:chExt cx="880683" cy="1369599"/>
            </a:xfrm>
          </p:grpSpPr>
          <p:sp>
            <p:nvSpPr>
              <p:cNvPr id="446" name="Google Shape;446;p41"/>
              <p:cNvSpPr/>
              <p:nvPr/>
            </p:nvSpPr>
            <p:spPr>
              <a:xfrm flipH="1">
                <a:off x="4046082" y="3029801"/>
                <a:ext cx="113100" cy="113100"/>
              </a:xfrm>
              <a:prstGeom prst="ellipse">
                <a:avLst/>
              </a:prstGeom>
              <a:solidFill>
                <a:srgbClr val="008C00"/>
              </a:solidFill>
              <a:ln cap="flat" cmpd="sng" w="9525">
                <a:solidFill>
                  <a:srgbClr val="008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733CA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47" name="Google Shape;447;p41"/>
              <p:cNvSpPr/>
              <p:nvPr/>
            </p:nvSpPr>
            <p:spPr>
              <a:xfrm>
                <a:off x="4263684" y="3302684"/>
                <a:ext cx="374220" cy="239490"/>
              </a:xfrm>
              <a:prstGeom prst="flowChartDocument">
                <a:avLst/>
              </a:prstGeom>
              <a:solidFill>
                <a:srgbClr val="FFFFFF"/>
              </a:solidFill>
              <a:ln cap="flat" cmpd="sng" w="19050">
                <a:solidFill>
                  <a:srgbClr val="008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733CA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>
                <a:off x="4552545" y="4159909"/>
                <a:ext cx="374220" cy="239490"/>
              </a:xfrm>
              <a:prstGeom prst="flowChartDocument">
                <a:avLst/>
              </a:prstGeom>
              <a:solidFill>
                <a:srgbClr val="FFFFFF"/>
              </a:solidFill>
              <a:ln cap="flat" cmpd="sng" w="19050">
                <a:solidFill>
                  <a:srgbClr val="008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733CA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4552542" y="3898499"/>
                <a:ext cx="374220" cy="239490"/>
              </a:xfrm>
              <a:prstGeom prst="flowChartDocument">
                <a:avLst/>
              </a:prstGeom>
              <a:solidFill>
                <a:srgbClr val="FFFFFF"/>
              </a:solidFill>
              <a:ln cap="flat" cmpd="sng" w="19050">
                <a:solidFill>
                  <a:srgbClr val="008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733CA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450" name="Google Shape;450;p41"/>
              <p:cNvCxnSpPr>
                <a:stCxn id="446" idx="4"/>
                <a:endCxn id="447" idx="1"/>
              </p:cNvCxnSpPr>
              <p:nvPr/>
            </p:nvCxnSpPr>
            <p:spPr>
              <a:xfrm flipH="1" rot="-5400000">
                <a:off x="4043382" y="3202151"/>
                <a:ext cx="279600" cy="161100"/>
              </a:xfrm>
              <a:prstGeom prst="bentConnector2">
                <a:avLst/>
              </a:prstGeom>
              <a:noFill/>
              <a:ln cap="flat" cmpd="sng" w="19050">
                <a:solidFill>
                  <a:srgbClr val="008C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41"/>
              <p:cNvCxnSpPr>
                <a:stCxn id="446" idx="4"/>
                <a:endCxn id="452" idx="6"/>
              </p:cNvCxnSpPr>
              <p:nvPr/>
            </p:nvCxnSpPr>
            <p:spPr>
              <a:xfrm flipH="1" rot="-5400000">
                <a:off x="3937482" y="3308051"/>
                <a:ext cx="537000" cy="206700"/>
              </a:xfrm>
              <a:prstGeom prst="bentConnector2">
                <a:avLst/>
              </a:prstGeom>
              <a:noFill/>
              <a:ln cap="flat" cmpd="sng" w="19050">
                <a:solidFill>
                  <a:srgbClr val="008C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41"/>
              <p:cNvCxnSpPr>
                <a:stCxn id="452" idx="4"/>
                <a:endCxn id="449" idx="1"/>
              </p:cNvCxnSpPr>
              <p:nvPr/>
            </p:nvCxnSpPr>
            <p:spPr>
              <a:xfrm flipH="1" rot="-5400000">
                <a:off x="4318282" y="3784151"/>
                <a:ext cx="281700" cy="186600"/>
              </a:xfrm>
              <a:prstGeom prst="bentConnector2">
                <a:avLst/>
              </a:prstGeom>
              <a:noFill/>
              <a:ln cap="flat" cmpd="sng" w="19050">
                <a:solidFill>
                  <a:srgbClr val="008C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41"/>
              <p:cNvCxnSpPr>
                <a:stCxn id="452" idx="4"/>
                <a:endCxn id="448" idx="1"/>
              </p:cNvCxnSpPr>
              <p:nvPr/>
            </p:nvCxnSpPr>
            <p:spPr>
              <a:xfrm flipH="1" rot="-5400000">
                <a:off x="4187632" y="3914801"/>
                <a:ext cx="543000" cy="186600"/>
              </a:xfrm>
              <a:prstGeom prst="bentConnector2">
                <a:avLst/>
              </a:prstGeom>
              <a:noFill/>
              <a:ln cap="flat" cmpd="sng" w="19050">
                <a:solidFill>
                  <a:srgbClr val="008C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2" name="Google Shape;452;p41"/>
              <p:cNvSpPr/>
              <p:nvPr/>
            </p:nvSpPr>
            <p:spPr>
              <a:xfrm flipH="1">
                <a:off x="4309282" y="3623501"/>
                <a:ext cx="113100" cy="113100"/>
              </a:xfrm>
              <a:prstGeom prst="ellipse">
                <a:avLst/>
              </a:prstGeom>
              <a:solidFill>
                <a:srgbClr val="008C00"/>
              </a:solidFill>
              <a:ln cap="flat" cmpd="sng" w="9525">
                <a:solidFill>
                  <a:srgbClr val="008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733CA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grpSp>
        <p:nvGrpSpPr>
          <p:cNvPr id="455" name="Google Shape;455;p41"/>
          <p:cNvGrpSpPr/>
          <p:nvPr/>
        </p:nvGrpSpPr>
        <p:grpSpPr>
          <a:xfrm>
            <a:off x="6036025" y="2499163"/>
            <a:ext cx="2400300" cy="1603763"/>
            <a:chOff x="473425" y="2499163"/>
            <a:chExt cx="2400300" cy="1603763"/>
          </a:xfrm>
        </p:grpSpPr>
        <p:sp>
          <p:nvSpPr>
            <p:cNvPr id="456" name="Google Shape;456;p41"/>
            <p:cNvSpPr txBox="1"/>
            <p:nvPr/>
          </p:nvSpPr>
          <p:spPr>
            <a:xfrm>
              <a:off x="473425" y="2499163"/>
              <a:ext cx="24003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EB574F"/>
                  </a:solidFill>
                  <a:latin typeface="Comfortaa"/>
                  <a:ea typeface="Comfortaa"/>
                  <a:cs typeface="Comfortaa"/>
                  <a:sym typeface="Comfortaa"/>
                </a:rPr>
                <a:t>Commit</a:t>
              </a:r>
              <a:endParaRPr b="1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247413" y="3074225"/>
              <a:ext cx="852300" cy="10287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 cap="flat" cmpd="sng" w="9525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285513" y="3122525"/>
              <a:ext cx="776100" cy="77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 flipH="1">
              <a:off x="1486475" y="3219575"/>
              <a:ext cx="48000" cy="480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578881" y="3335529"/>
              <a:ext cx="159030" cy="101790"/>
            </a:xfrm>
            <a:prstGeom prst="flowChartDocument">
              <a:avLst/>
            </a:prstGeom>
            <a:solidFill>
              <a:srgbClr val="FFFFFF"/>
            </a:solidFill>
            <a:ln cap="flat" cmpd="sng" w="19050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1701626" y="3699779"/>
              <a:ext cx="159030" cy="101790"/>
            </a:xfrm>
            <a:prstGeom prst="flowChartDocument">
              <a:avLst/>
            </a:prstGeom>
            <a:solidFill>
              <a:srgbClr val="FFFFFF"/>
            </a:solidFill>
            <a:ln cap="flat" cmpd="sng" w="19050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1701625" y="3588701"/>
              <a:ext cx="159030" cy="101790"/>
            </a:xfrm>
            <a:prstGeom prst="flowChartDocument">
              <a:avLst/>
            </a:prstGeom>
            <a:solidFill>
              <a:srgbClr val="FFFFFF"/>
            </a:solidFill>
            <a:ln cap="flat" cmpd="sng" w="19050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63" name="Google Shape;463;p41"/>
            <p:cNvCxnSpPr>
              <a:stCxn id="459" idx="4"/>
              <a:endCxn id="460" idx="1"/>
            </p:cNvCxnSpPr>
            <p:nvPr/>
          </p:nvCxnSpPr>
          <p:spPr>
            <a:xfrm flipH="1" rot="-5400000">
              <a:off x="1485275" y="3292775"/>
              <a:ext cx="118800" cy="68400"/>
            </a:xfrm>
            <a:prstGeom prst="bentConnector2">
              <a:avLst/>
            </a:prstGeom>
            <a:noFill/>
            <a:ln cap="flat" cmpd="sng" w="19050">
              <a:solidFill>
                <a:srgbClr val="EB57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41"/>
            <p:cNvCxnSpPr>
              <a:stCxn id="459" idx="4"/>
              <a:endCxn id="465" idx="6"/>
            </p:cNvCxnSpPr>
            <p:nvPr/>
          </p:nvCxnSpPr>
          <p:spPr>
            <a:xfrm flipH="1" rot="-5400000">
              <a:off x="1440275" y="3337775"/>
              <a:ext cx="228300" cy="87900"/>
            </a:xfrm>
            <a:prstGeom prst="bentConnector2">
              <a:avLst/>
            </a:prstGeom>
            <a:noFill/>
            <a:ln cap="flat" cmpd="sng" w="19050">
              <a:solidFill>
                <a:srgbClr val="EB57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41"/>
            <p:cNvCxnSpPr>
              <a:stCxn id="465" idx="4"/>
              <a:endCxn id="462" idx="1"/>
            </p:cNvCxnSpPr>
            <p:nvPr/>
          </p:nvCxnSpPr>
          <p:spPr>
            <a:xfrm flipH="1" rot="-5400000">
              <a:off x="1602066" y="3540099"/>
              <a:ext cx="119700" cy="79200"/>
            </a:xfrm>
            <a:prstGeom prst="bentConnector2">
              <a:avLst/>
            </a:prstGeom>
            <a:noFill/>
            <a:ln cap="flat" cmpd="sng" w="19050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41"/>
            <p:cNvCxnSpPr>
              <a:stCxn id="465" idx="4"/>
              <a:endCxn id="461" idx="1"/>
            </p:cNvCxnSpPr>
            <p:nvPr/>
          </p:nvCxnSpPr>
          <p:spPr>
            <a:xfrm flipH="1" rot="-5400000">
              <a:off x="1546566" y="3595599"/>
              <a:ext cx="230700" cy="79200"/>
            </a:xfrm>
            <a:prstGeom prst="bentConnector2">
              <a:avLst/>
            </a:prstGeom>
            <a:noFill/>
            <a:ln cap="flat" cmpd="sng" w="19050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" name="Google Shape;465;p41"/>
            <p:cNvSpPr/>
            <p:nvPr/>
          </p:nvSpPr>
          <p:spPr>
            <a:xfrm flipH="1">
              <a:off x="1598316" y="3471849"/>
              <a:ext cx="48000" cy="480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EB57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3CA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74" y="401823"/>
            <a:ext cx="7658851" cy="43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4"/>
          <p:cNvSpPr/>
          <p:nvPr/>
        </p:nvSpPr>
        <p:spPr>
          <a:xfrm>
            <a:off x="1659119" y="666929"/>
            <a:ext cx="5911500" cy="373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4"/>
          <p:cNvSpPr/>
          <p:nvPr/>
        </p:nvSpPr>
        <p:spPr>
          <a:xfrm>
            <a:off x="1940502" y="740972"/>
            <a:ext cx="190800" cy="190800"/>
          </a:xfrm>
          <a:prstGeom prst="ellipse">
            <a:avLst/>
          </a:prstGeom>
          <a:solidFill>
            <a:srgbClr val="EB57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4"/>
          <p:cNvSpPr/>
          <p:nvPr/>
        </p:nvSpPr>
        <p:spPr>
          <a:xfrm>
            <a:off x="2205071" y="740972"/>
            <a:ext cx="190800" cy="190800"/>
          </a:xfrm>
          <a:prstGeom prst="ellipse">
            <a:avLst/>
          </a:prstGeom>
          <a:solidFill>
            <a:srgbClr val="FFC2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4"/>
          <p:cNvSpPr/>
          <p:nvPr/>
        </p:nvSpPr>
        <p:spPr>
          <a:xfrm>
            <a:off x="2469641" y="740972"/>
            <a:ext cx="190800" cy="190800"/>
          </a:xfrm>
          <a:prstGeom prst="ellipse">
            <a:avLst/>
          </a:prstGeom>
          <a:solidFill>
            <a:srgbClr val="008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4"/>
          <p:cNvSpPr txBox="1"/>
          <p:nvPr/>
        </p:nvSpPr>
        <p:spPr>
          <a:xfrm>
            <a:off x="1940475" y="1309050"/>
            <a:ext cx="52818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&gt; whoami</a:t>
            </a:r>
            <a:endParaRPr sz="4800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Adam Matan</a:t>
            </a:r>
            <a:endParaRPr sz="4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3CA6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/>
          <p:nvPr/>
        </p:nvSpPr>
        <p:spPr>
          <a:xfrm>
            <a:off x="353600" y="531900"/>
            <a:ext cx="87903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Objects</a:t>
            </a:r>
            <a:endParaRPr b="1" sz="2400">
              <a:solidFill>
                <a:srgbClr val="733C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429800" y="2284500"/>
            <a:ext cx="87903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Are kept as c</a:t>
            </a:r>
            <a:r>
              <a:rPr lang="en" sz="35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ompressed files.</a:t>
            </a:r>
            <a:endParaRPr sz="3500">
              <a:solidFill>
                <a:srgbClr val="733CA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/>
        </p:nvSpPr>
        <p:spPr>
          <a:xfrm>
            <a:off x="300025" y="10717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highlight>
                  <a:srgbClr val="0086F7"/>
                </a:highlight>
                <a:latin typeface="Consolas"/>
                <a:ea typeface="Consolas"/>
                <a:cs typeface="Consolas"/>
                <a:sym typeface="Consolas"/>
              </a:rPr>
              <a:t>833592c9df1b118af602de54 </a:t>
            </a:r>
            <a:r>
              <a:rPr lang="en" sz="1800">
                <a:solidFill>
                  <a:srgbClr val="0086F7"/>
                </a:solidFill>
                <a:highlight>
                  <a:srgbClr val="0086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filename is SHA1-ha</a:t>
            </a:r>
            <a:endParaRPr sz="1800">
              <a:solidFill>
                <a:srgbClr val="0086F7"/>
              </a:solidFill>
              <a:highlight>
                <a:srgbClr val="0086F7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5c60166876461ad757d80d3e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d5184ef704284477e24fc3c0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eab683a4a58ee4f9b2d917d0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cc7c6b3cd7b6512eb9724a49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e61ef7b965e17c62ca23b6ff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e898f7071923b09364a48f00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6880625" y="698900"/>
            <a:ext cx="21873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File name is SHA-1 hash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/>
          <p:nvPr/>
        </p:nvSpPr>
        <p:spPr>
          <a:xfrm rot="10800000">
            <a:off x="2635950" y="1489350"/>
            <a:ext cx="4661400" cy="1843200"/>
          </a:xfrm>
          <a:prstGeom prst="rtTriangle">
            <a:avLst/>
          </a:prstGeom>
          <a:solidFill>
            <a:srgbClr val="0086F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 txBox="1"/>
          <p:nvPr/>
        </p:nvSpPr>
        <p:spPr>
          <a:xfrm>
            <a:off x="300025" y="1071750"/>
            <a:ext cx="91440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highlight>
                  <a:srgbClr val="0086F7"/>
                </a:highlight>
                <a:latin typeface="Consolas"/>
                <a:ea typeface="Consolas"/>
                <a:cs typeface="Consolas"/>
                <a:sym typeface="Consolas"/>
              </a:rPr>
              <a:t>833592c9df1b118af602de54 </a:t>
            </a:r>
            <a:r>
              <a:rPr lang="en" sz="1800">
                <a:solidFill>
                  <a:srgbClr val="0086F7"/>
                </a:solidFill>
                <a:highlight>
                  <a:srgbClr val="0086F7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filename is SHA1-ha</a:t>
            </a:r>
            <a:endParaRPr sz="1800">
              <a:solidFill>
                <a:srgbClr val="0086F7"/>
              </a:solidFill>
              <a:highlight>
                <a:srgbClr val="0086F7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44"/>
          <p:cNvSpPr txBox="1"/>
          <p:nvPr/>
        </p:nvSpPr>
        <p:spPr>
          <a:xfrm>
            <a:off x="6880625" y="698900"/>
            <a:ext cx="21873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File name is SHA-1 hash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6890216" y="3173423"/>
            <a:ext cx="691902" cy="442800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2" name="Google Shape;492;p44"/>
          <p:cNvCxnSpPr/>
          <p:nvPr/>
        </p:nvCxnSpPr>
        <p:spPr>
          <a:xfrm>
            <a:off x="6937525" y="3275650"/>
            <a:ext cx="4992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44"/>
          <p:cNvCxnSpPr/>
          <p:nvPr/>
        </p:nvCxnSpPr>
        <p:spPr>
          <a:xfrm>
            <a:off x="6937525" y="3349063"/>
            <a:ext cx="4992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44"/>
          <p:cNvCxnSpPr/>
          <p:nvPr/>
        </p:nvCxnSpPr>
        <p:spPr>
          <a:xfrm>
            <a:off x="6937525" y="3422500"/>
            <a:ext cx="4992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/>
        </p:nvSpPr>
        <p:spPr>
          <a:xfrm>
            <a:off x="5510425" y="3707800"/>
            <a:ext cx="3382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See a </a:t>
            </a:r>
            <a:r>
              <a:rPr b="1" lang="en" sz="2400">
                <a:solidFill>
                  <a:srgbClr val="0086F7"/>
                </a:solidFill>
                <a:latin typeface="Comfortaa"/>
                <a:ea typeface="Comfortaa"/>
                <a:cs typeface="Comfortaa"/>
                <a:sym typeface="Comfortaa"/>
              </a:rPr>
              <a:t>file’s</a:t>
            </a: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content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0" name="Google Shape;500;p45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45"/>
          <p:cNvSpPr txBox="1"/>
          <p:nvPr/>
        </p:nvSpPr>
        <p:spPr>
          <a:xfrm>
            <a:off x="447475" y="1071750"/>
            <a:ext cx="524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lang="en" sz="2400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833592c</a:t>
            </a:r>
            <a:endParaRPr sz="2400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cat-file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-p</a:t>
            </a:r>
            <a:r>
              <a:rPr lang="en" sz="2400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 833592c</a:t>
            </a:r>
            <a:endParaRPr sz="2400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03" name="Google Shape;503;p45"/>
          <p:cNvGrpSpPr/>
          <p:nvPr/>
        </p:nvGrpSpPr>
        <p:grpSpPr>
          <a:xfrm>
            <a:off x="438150" y="717925"/>
            <a:ext cx="728700" cy="192900"/>
            <a:chOff x="3888575" y="717925"/>
            <a:chExt cx="728700" cy="192900"/>
          </a:xfrm>
        </p:grpSpPr>
        <p:sp>
          <p:nvSpPr>
            <p:cNvPr id="504" name="Google Shape;504;p45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13" name="Google Shape;513;p46"/>
          <p:cNvGrpSpPr/>
          <p:nvPr/>
        </p:nvGrpSpPr>
        <p:grpSpPr>
          <a:xfrm>
            <a:off x="442813" y="717925"/>
            <a:ext cx="728700" cy="192900"/>
            <a:chOff x="3888575" y="717925"/>
            <a:chExt cx="728700" cy="192900"/>
          </a:xfrm>
        </p:grpSpPr>
        <p:sp>
          <p:nvSpPr>
            <p:cNvPr id="514" name="Google Shape;514;p46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46"/>
          <p:cNvSpPr txBox="1"/>
          <p:nvPr/>
        </p:nvSpPr>
        <p:spPr>
          <a:xfrm>
            <a:off x="452138" y="1071750"/>
            <a:ext cx="524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b="1"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833592</a:t>
            </a: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# git cat-file -p </a:t>
            </a:r>
            <a:r>
              <a:rPr b="1"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833592</a:t>
            </a: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#!</a:t>
            </a:r>
            <a:r>
              <a:rPr lang="en" sz="2400">
                <a:solidFill>
                  <a:srgbClr val="FFC2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usr</a:t>
            </a:r>
            <a:r>
              <a:rPr lang="en" sz="2400">
                <a:solidFill>
                  <a:srgbClr val="FFC2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bin</a:t>
            </a:r>
            <a:r>
              <a:rPr lang="en" sz="2400">
                <a:solidFill>
                  <a:srgbClr val="FFC2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env python3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2400">
                <a:solidFill>
                  <a:srgbClr val="0086D2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46"/>
          <p:cNvSpPr txBox="1"/>
          <p:nvPr/>
        </p:nvSpPr>
        <p:spPr>
          <a:xfrm>
            <a:off x="5510425" y="3707800"/>
            <a:ext cx="3382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See </a:t>
            </a: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b="1" lang="en" sz="2400">
                <a:solidFill>
                  <a:srgbClr val="0086F7"/>
                </a:solidFill>
                <a:latin typeface="Comfortaa"/>
                <a:ea typeface="Comfortaa"/>
                <a:cs typeface="Comfortaa"/>
                <a:sym typeface="Comfortaa"/>
              </a:rPr>
              <a:t>file’s</a:t>
            </a: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content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/>
        </p:nvSpPr>
        <p:spPr>
          <a:xfrm>
            <a:off x="442813" y="1071750"/>
            <a:ext cx="600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lang="en" sz="24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sz="2400">
              <a:solidFill>
                <a:srgbClr val="008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git cat-file -p </a:t>
            </a:r>
            <a:r>
              <a:rPr lang="en" sz="24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sz="2400">
              <a:highlight>
                <a:srgbClr val="FFC2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47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5510425" y="3707800"/>
            <a:ext cx="3382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See a </a:t>
            </a:r>
            <a:r>
              <a:rPr b="1" lang="en" sz="2400">
                <a:solidFill>
                  <a:srgbClr val="008C00"/>
                </a:solidFill>
                <a:latin typeface="Comfortaa"/>
                <a:ea typeface="Comfortaa"/>
                <a:cs typeface="Comfortaa"/>
                <a:sym typeface="Comfortaa"/>
              </a:rPr>
              <a:t>tree</a:t>
            </a:r>
            <a:r>
              <a:rPr b="1" lang="en" sz="2400">
                <a:solidFill>
                  <a:srgbClr val="008C00"/>
                </a:solidFill>
                <a:latin typeface="Comfortaa"/>
                <a:ea typeface="Comfortaa"/>
                <a:cs typeface="Comfortaa"/>
                <a:sym typeface="Comfortaa"/>
              </a:rPr>
              <a:t>’s</a:t>
            </a: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content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27" name="Google Shape;527;p47"/>
          <p:cNvGrpSpPr/>
          <p:nvPr/>
        </p:nvGrpSpPr>
        <p:grpSpPr>
          <a:xfrm>
            <a:off x="442813" y="717925"/>
            <a:ext cx="728700" cy="192900"/>
            <a:chOff x="3888575" y="717925"/>
            <a:chExt cx="728700" cy="192900"/>
          </a:xfrm>
        </p:grpSpPr>
        <p:sp>
          <p:nvSpPr>
            <p:cNvPr id="528" name="Google Shape;528;p47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7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/>
          <p:nvPr/>
        </p:nvSpPr>
        <p:spPr>
          <a:xfrm>
            <a:off x="442813" y="1071750"/>
            <a:ext cx="530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.git/objects/cc7c6b3</a:t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# git cat-file -p cc7c6b3</a:t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100644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blob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833592c</a:t>
            </a:r>
            <a:r>
              <a:rPr lang="en" sz="2400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code.py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100644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blob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146de1c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README.md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040000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tree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ab89a4d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48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8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38" name="Google Shape;538;p48"/>
          <p:cNvGrpSpPr/>
          <p:nvPr/>
        </p:nvGrpSpPr>
        <p:grpSpPr>
          <a:xfrm>
            <a:off x="442813" y="717925"/>
            <a:ext cx="728700" cy="192900"/>
            <a:chOff x="3888575" y="717925"/>
            <a:chExt cx="728700" cy="192900"/>
          </a:xfrm>
        </p:grpSpPr>
        <p:sp>
          <p:nvSpPr>
            <p:cNvPr id="539" name="Google Shape;539;p48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48"/>
          <p:cNvSpPr txBox="1"/>
          <p:nvPr/>
        </p:nvSpPr>
        <p:spPr>
          <a:xfrm>
            <a:off x="5510425" y="3707800"/>
            <a:ext cx="3382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See </a:t>
            </a: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b="1" lang="en" sz="2400">
                <a:solidFill>
                  <a:srgbClr val="008C00"/>
                </a:solidFill>
                <a:latin typeface="Comfortaa"/>
                <a:ea typeface="Comfortaa"/>
                <a:cs typeface="Comfortaa"/>
                <a:sym typeface="Comfortaa"/>
              </a:rPr>
              <a:t>tree’s</a:t>
            </a: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content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/>
          <p:nvPr/>
        </p:nvSpPr>
        <p:spPr>
          <a:xfrm>
            <a:off x="442813" y="1071750"/>
            <a:ext cx="539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.git/objects/</a:t>
            </a:r>
            <a:r>
              <a:rPr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e898f70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cat-file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-p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e898f70</a:t>
            </a:r>
            <a:endParaRPr sz="2400">
              <a:solidFill>
                <a:srgbClr val="20303C"/>
              </a:solidFill>
              <a:highlight>
                <a:srgbClr val="FFC2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9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50" name="Google Shape;550;p49"/>
          <p:cNvGrpSpPr/>
          <p:nvPr/>
        </p:nvGrpSpPr>
        <p:grpSpPr>
          <a:xfrm>
            <a:off x="442813" y="717925"/>
            <a:ext cx="728700" cy="192900"/>
            <a:chOff x="3888575" y="717925"/>
            <a:chExt cx="728700" cy="192900"/>
          </a:xfrm>
        </p:grpSpPr>
        <p:sp>
          <p:nvSpPr>
            <p:cNvPr id="551" name="Google Shape;551;p49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9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9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49"/>
          <p:cNvSpPr txBox="1"/>
          <p:nvPr/>
        </p:nvSpPr>
        <p:spPr>
          <a:xfrm>
            <a:off x="4854175" y="3707800"/>
            <a:ext cx="40383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See a </a:t>
            </a: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commit</a:t>
            </a: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’s </a:t>
            </a: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content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/>
          <p:nvPr/>
        </p:nvSpPr>
        <p:spPr>
          <a:xfrm>
            <a:off x="442813" y="1071750"/>
            <a:ext cx="544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.git/objects/e898f70</a:t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# git cat-file -p e898f70</a:t>
            </a:r>
            <a:endParaRPr sz="24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sz="2400">
              <a:solidFill>
                <a:srgbClr val="008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d5184ef</a:t>
            </a:r>
            <a:endParaRPr sz="2400">
              <a:solidFill>
                <a:srgbClr val="EB5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Adam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Matan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1557778029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committer Adam Matan </a:t>
            </a:r>
            <a:r>
              <a:rPr b="1"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1557778029</a:t>
            </a:r>
            <a:endParaRPr b="1" sz="24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Awesome commit message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0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2" name="Google Shape;562;p50"/>
          <p:cNvGrpSpPr/>
          <p:nvPr/>
        </p:nvGrpSpPr>
        <p:grpSpPr>
          <a:xfrm>
            <a:off x="442813" y="717925"/>
            <a:ext cx="728700" cy="192900"/>
            <a:chOff x="3888575" y="717925"/>
            <a:chExt cx="728700" cy="192900"/>
          </a:xfrm>
        </p:grpSpPr>
        <p:sp>
          <p:nvSpPr>
            <p:cNvPr id="563" name="Google Shape;563;p50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0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1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51"/>
          <p:cNvSpPr/>
          <p:nvPr/>
        </p:nvSpPr>
        <p:spPr>
          <a:xfrm flipH="1">
            <a:off x="3851374" y="1281726"/>
            <a:ext cx="203100" cy="203100"/>
          </a:xfrm>
          <a:prstGeom prst="ellipse">
            <a:avLst/>
          </a:prstGeom>
          <a:solidFill>
            <a:srgbClr val="008C00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51"/>
          <p:cNvSpPr/>
          <p:nvPr/>
        </p:nvSpPr>
        <p:spPr>
          <a:xfrm>
            <a:off x="4242120" y="1771736"/>
            <a:ext cx="671868" cy="430002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74" name="Google Shape;574;p51"/>
          <p:cNvCxnSpPr>
            <a:stCxn id="572" idx="4"/>
            <a:endCxn id="573" idx="1"/>
          </p:cNvCxnSpPr>
          <p:nvPr/>
        </p:nvCxnSpPr>
        <p:spPr>
          <a:xfrm flipH="1" rot="-5400000">
            <a:off x="3846574" y="1591176"/>
            <a:ext cx="501900" cy="289200"/>
          </a:xfrm>
          <a:prstGeom prst="bentConnector2">
            <a:avLst/>
          </a:prstGeom>
          <a:noFill/>
          <a:ln cap="flat" cmpd="sng" w="19050">
            <a:solidFill>
              <a:srgbClr val="008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1"/>
          <p:cNvCxnSpPr>
            <a:stCxn id="572" idx="4"/>
            <a:endCxn id="576" idx="6"/>
          </p:cNvCxnSpPr>
          <p:nvPr/>
        </p:nvCxnSpPr>
        <p:spPr>
          <a:xfrm flipH="1" rot="-5400000">
            <a:off x="3599974" y="1837776"/>
            <a:ext cx="995100" cy="289200"/>
          </a:xfrm>
          <a:prstGeom prst="bentConnector2">
            <a:avLst/>
          </a:prstGeom>
          <a:noFill/>
          <a:ln cap="flat" cmpd="sng" w="19050">
            <a:solidFill>
              <a:srgbClr val="008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51"/>
          <p:cNvSpPr txBox="1"/>
          <p:nvPr/>
        </p:nvSpPr>
        <p:spPr>
          <a:xfrm>
            <a:off x="3614800" y="867950"/>
            <a:ext cx="1071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8C00"/>
                </a:highlight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sz="2800">
              <a:solidFill>
                <a:srgbClr val="FFFFFF"/>
              </a:solidFill>
              <a:highlight>
                <a:srgbClr val="008C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51"/>
          <p:cNvSpPr txBox="1"/>
          <p:nvPr/>
        </p:nvSpPr>
        <p:spPr>
          <a:xfrm>
            <a:off x="4914006" y="1771725"/>
            <a:ext cx="988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833592c</a:t>
            </a:r>
            <a:endParaRPr b="1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51"/>
          <p:cNvSpPr txBox="1"/>
          <p:nvPr/>
        </p:nvSpPr>
        <p:spPr>
          <a:xfrm>
            <a:off x="4560381" y="2311000"/>
            <a:ext cx="988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adf77ae</a:t>
            </a:r>
            <a:endParaRPr b="1">
              <a:solidFill>
                <a:srgbClr val="008C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6686100" y="1575425"/>
            <a:ext cx="1071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86F7"/>
                </a:highlight>
                <a:latin typeface="Consolas"/>
                <a:ea typeface="Consolas"/>
                <a:cs typeface="Consolas"/>
                <a:sym typeface="Consolas"/>
              </a:rPr>
              <a:t>833592c</a:t>
            </a:r>
            <a:endParaRPr sz="2800">
              <a:solidFill>
                <a:srgbClr val="FFFFFF"/>
              </a:solidFill>
              <a:highlight>
                <a:srgbClr val="0086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51"/>
          <p:cNvSpPr/>
          <p:nvPr/>
        </p:nvSpPr>
        <p:spPr>
          <a:xfrm>
            <a:off x="6787258" y="1980417"/>
            <a:ext cx="868698" cy="555984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2" name="Google Shape;582;p51"/>
          <p:cNvCxnSpPr>
            <a:stCxn id="578" idx="3"/>
            <a:endCxn id="580" idx="1"/>
          </p:cNvCxnSpPr>
          <p:nvPr/>
        </p:nvCxnSpPr>
        <p:spPr>
          <a:xfrm flipH="1" rot="10800000">
            <a:off x="5902206" y="1768275"/>
            <a:ext cx="783900" cy="17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51"/>
          <p:cNvCxnSpPr/>
          <p:nvPr/>
        </p:nvCxnSpPr>
        <p:spPr>
          <a:xfrm>
            <a:off x="6851558" y="2109834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51"/>
          <p:cNvCxnSpPr/>
          <p:nvPr/>
        </p:nvCxnSpPr>
        <p:spPr>
          <a:xfrm>
            <a:off x="6851558" y="2184128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51"/>
          <p:cNvCxnSpPr/>
          <p:nvPr/>
        </p:nvCxnSpPr>
        <p:spPr>
          <a:xfrm>
            <a:off x="6851558" y="2258421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51"/>
          <p:cNvSpPr/>
          <p:nvPr/>
        </p:nvSpPr>
        <p:spPr>
          <a:xfrm flipH="1">
            <a:off x="4242124" y="2378501"/>
            <a:ext cx="203100" cy="203100"/>
          </a:xfrm>
          <a:prstGeom prst="ellipse">
            <a:avLst/>
          </a:prstGeom>
          <a:solidFill>
            <a:srgbClr val="008C00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241450" y="1807950"/>
            <a:ext cx="1875600" cy="2263800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1"/>
          <p:cNvSpPr/>
          <p:nvPr/>
        </p:nvSpPr>
        <p:spPr>
          <a:xfrm>
            <a:off x="325293" y="1914240"/>
            <a:ext cx="1707900" cy="170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1"/>
          <p:cNvSpPr txBox="1"/>
          <p:nvPr/>
        </p:nvSpPr>
        <p:spPr>
          <a:xfrm>
            <a:off x="551625" y="1973725"/>
            <a:ext cx="1368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Tree </a:t>
            </a:r>
            <a:r>
              <a:rPr b="1" lang="en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Parent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551625" y="2790475"/>
            <a:ext cx="1260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Awesome commit message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0" name="Google Shape;590;p51"/>
          <p:cNvCxnSpPr/>
          <p:nvPr/>
        </p:nvCxnSpPr>
        <p:spPr>
          <a:xfrm flipH="1" rot="10800000">
            <a:off x="1876550" y="1060850"/>
            <a:ext cx="1738200" cy="10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51"/>
          <p:cNvSpPr txBox="1"/>
          <p:nvPr/>
        </p:nvSpPr>
        <p:spPr>
          <a:xfrm>
            <a:off x="647163" y="1378325"/>
            <a:ext cx="106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EB574F"/>
                </a:highlight>
                <a:latin typeface="Consolas"/>
                <a:ea typeface="Consolas"/>
                <a:cs typeface="Consolas"/>
                <a:sym typeface="Consolas"/>
              </a:rPr>
              <a:t>e898f70</a:t>
            </a:r>
            <a:endParaRPr>
              <a:solidFill>
                <a:srgbClr val="FFFFFF"/>
              </a:solidFill>
              <a:highlight>
                <a:srgbClr val="EB574F"/>
              </a:highlight>
            </a:endParaRPr>
          </a:p>
        </p:txBody>
      </p:sp>
      <p:cxnSp>
        <p:nvCxnSpPr>
          <p:cNvPr id="592" name="Google Shape;592;p51"/>
          <p:cNvCxnSpPr/>
          <p:nvPr/>
        </p:nvCxnSpPr>
        <p:spPr>
          <a:xfrm>
            <a:off x="1394325" y="2339275"/>
            <a:ext cx="1394700" cy="21249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3" name="Google Shape;593;p51"/>
          <p:cNvGrpSpPr/>
          <p:nvPr/>
        </p:nvGrpSpPr>
        <p:grpSpPr>
          <a:xfrm>
            <a:off x="2764555" y="4182619"/>
            <a:ext cx="549900" cy="663600"/>
            <a:chOff x="2764555" y="4182619"/>
            <a:chExt cx="549900" cy="663600"/>
          </a:xfrm>
        </p:grpSpPr>
        <p:sp>
          <p:nvSpPr>
            <p:cNvPr id="594" name="Google Shape;594;p51"/>
            <p:cNvSpPr/>
            <p:nvPr/>
          </p:nvSpPr>
          <p:spPr>
            <a:xfrm>
              <a:off x="2764555" y="4182619"/>
              <a:ext cx="549900" cy="6636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2789137" y="4213782"/>
              <a:ext cx="500700" cy="50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51"/>
          <p:cNvSpPr txBox="1"/>
          <p:nvPr/>
        </p:nvSpPr>
        <p:spPr>
          <a:xfrm>
            <a:off x="2504000" y="3796813"/>
            <a:ext cx="1071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EB574F"/>
                </a:highlight>
                <a:latin typeface="Consolas"/>
                <a:ea typeface="Consolas"/>
                <a:cs typeface="Consolas"/>
                <a:sym typeface="Consolas"/>
              </a:rPr>
              <a:t>d5184ef</a:t>
            </a:r>
            <a:endParaRPr b="1">
              <a:solidFill>
                <a:srgbClr val="EB574F"/>
              </a:solidFill>
            </a:endParaRPr>
          </a:p>
        </p:txBody>
      </p:sp>
      <p:cxnSp>
        <p:nvCxnSpPr>
          <p:cNvPr id="597" name="Google Shape;597;p51"/>
          <p:cNvCxnSpPr/>
          <p:nvPr/>
        </p:nvCxnSpPr>
        <p:spPr>
          <a:xfrm flipH="1" rot="-5400000">
            <a:off x="4231144" y="2690493"/>
            <a:ext cx="513600" cy="295800"/>
          </a:xfrm>
          <a:prstGeom prst="bentConnector2">
            <a:avLst/>
          </a:prstGeom>
          <a:noFill/>
          <a:ln cap="flat" cmpd="sng" w="19050">
            <a:solidFill>
              <a:srgbClr val="008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5"/>
          <p:cNvCxnSpPr/>
          <p:nvPr/>
        </p:nvCxnSpPr>
        <p:spPr>
          <a:xfrm>
            <a:off x="791225" y="1881800"/>
            <a:ext cx="7647300" cy="0"/>
          </a:xfrm>
          <a:prstGeom prst="straightConnector1">
            <a:avLst/>
          </a:prstGeom>
          <a:noFill/>
          <a:ln cap="flat" cmpd="sng" w="28575">
            <a:solidFill>
              <a:srgbClr val="6A429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3" name="Google Shape;93;p25"/>
          <p:cNvSpPr/>
          <p:nvPr/>
        </p:nvSpPr>
        <p:spPr>
          <a:xfrm>
            <a:off x="805400" y="1837100"/>
            <a:ext cx="89400" cy="89400"/>
          </a:xfrm>
          <a:prstGeom prst="ellipse">
            <a:avLst/>
          </a:prstGeom>
          <a:solidFill>
            <a:srgbClr val="EB574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432375" y="2046675"/>
            <a:ext cx="5107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Helvetica Neue Light"/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Back in 2013 </a:t>
            </a:r>
            <a:br>
              <a:rPr lang="en" sz="3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I started learning Git.</a:t>
            </a:r>
            <a:endParaRPr i="0" sz="3400" u="none" cap="none" strike="noStrike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2"/>
          <p:cNvSpPr/>
          <p:nvPr/>
        </p:nvSpPr>
        <p:spPr>
          <a:xfrm flipH="1">
            <a:off x="4730049" y="3807526"/>
            <a:ext cx="203100" cy="203100"/>
          </a:xfrm>
          <a:prstGeom prst="ellipse">
            <a:avLst/>
          </a:prstGeom>
          <a:solidFill>
            <a:srgbClr val="008C00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52"/>
          <p:cNvSpPr/>
          <p:nvPr/>
        </p:nvSpPr>
        <p:spPr>
          <a:xfrm>
            <a:off x="5120795" y="4297536"/>
            <a:ext cx="671868" cy="430002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4" name="Google Shape;604;p52"/>
          <p:cNvCxnSpPr>
            <a:stCxn id="602" idx="4"/>
            <a:endCxn id="603" idx="1"/>
          </p:cNvCxnSpPr>
          <p:nvPr/>
        </p:nvCxnSpPr>
        <p:spPr>
          <a:xfrm flipH="1" rot="-5400000">
            <a:off x="4725249" y="4116976"/>
            <a:ext cx="501900" cy="289200"/>
          </a:xfrm>
          <a:prstGeom prst="bentConnector2">
            <a:avLst/>
          </a:prstGeom>
          <a:noFill/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5" name="Google Shape;605;p52"/>
          <p:cNvSpPr txBox="1"/>
          <p:nvPr/>
        </p:nvSpPr>
        <p:spPr>
          <a:xfrm>
            <a:off x="4493475" y="3393750"/>
            <a:ext cx="1071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8C00"/>
                </a:highlight>
                <a:latin typeface="Consolas"/>
                <a:ea typeface="Consolas"/>
                <a:cs typeface="Consolas"/>
                <a:sym typeface="Consolas"/>
              </a:rPr>
              <a:t>adf77ae</a:t>
            </a:r>
            <a:endParaRPr sz="2800">
              <a:solidFill>
                <a:srgbClr val="FFFFFF"/>
              </a:solidFill>
              <a:highlight>
                <a:srgbClr val="008C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52"/>
          <p:cNvSpPr txBox="1"/>
          <p:nvPr/>
        </p:nvSpPr>
        <p:spPr>
          <a:xfrm>
            <a:off x="5792681" y="4297525"/>
            <a:ext cx="988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52"/>
          <p:cNvSpPr txBox="1"/>
          <p:nvPr/>
        </p:nvSpPr>
        <p:spPr>
          <a:xfrm>
            <a:off x="7564775" y="3892863"/>
            <a:ext cx="1114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86F7"/>
                </a:highlight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sz="2800">
              <a:solidFill>
                <a:srgbClr val="FFFFFF"/>
              </a:solidFill>
              <a:highlight>
                <a:srgbClr val="0086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7665933" y="4302704"/>
            <a:ext cx="868698" cy="555984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9" name="Google Shape;609;p52"/>
          <p:cNvCxnSpPr>
            <a:stCxn id="610" idx="3"/>
            <a:endCxn id="605" idx="0"/>
          </p:cNvCxnSpPr>
          <p:nvPr/>
        </p:nvCxnSpPr>
        <p:spPr>
          <a:xfrm flipH="1">
            <a:off x="5028981" y="2480050"/>
            <a:ext cx="519600" cy="913800"/>
          </a:xfrm>
          <a:prstGeom prst="curvedConnector4">
            <a:avLst>
              <a:gd fmla="val -45829" name="adj1"/>
              <a:gd fmla="val 59244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2"/>
          <p:cNvCxnSpPr/>
          <p:nvPr/>
        </p:nvCxnSpPr>
        <p:spPr>
          <a:xfrm>
            <a:off x="7730233" y="4427271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52"/>
          <p:cNvCxnSpPr/>
          <p:nvPr/>
        </p:nvCxnSpPr>
        <p:spPr>
          <a:xfrm>
            <a:off x="7730233" y="4501565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52"/>
          <p:cNvCxnSpPr/>
          <p:nvPr/>
        </p:nvCxnSpPr>
        <p:spPr>
          <a:xfrm>
            <a:off x="7730233" y="4575859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52"/>
          <p:cNvCxnSpPr/>
          <p:nvPr/>
        </p:nvCxnSpPr>
        <p:spPr>
          <a:xfrm flipH="1" rot="10800000">
            <a:off x="6780881" y="4175325"/>
            <a:ext cx="783900" cy="17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2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2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7" name="Google Shape;617;p52"/>
          <p:cNvSpPr/>
          <p:nvPr/>
        </p:nvSpPr>
        <p:spPr>
          <a:xfrm flipH="1">
            <a:off x="3851374" y="1281726"/>
            <a:ext cx="203100" cy="203100"/>
          </a:xfrm>
          <a:prstGeom prst="ellipse">
            <a:avLst/>
          </a:prstGeom>
          <a:solidFill>
            <a:srgbClr val="008C00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8" name="Google Shape;618;p52"/>
          <p:cNvSpPr/>
          <p:nvPr/>
        </p:nvSpPr>
        <p:spPr>
          <a:xfrm>
            <a:off x="4242120" y="1771736"/>
            <a:ext cx="671868" cy="430002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9" name="Google Shape;619;p52"/>
          <p:cNvCxnSpPr>
            <a:stCxn id="617" idx="4"/>
            <a:endCxn id="618" idx="1"/>
          </p:cNvCxnSpPr>
          <p:nvPr/>
        </p:nvCxnSpPr>
        <p:spPr>
          <a:xfrm flipH="1" rot="-5400000">
            <a:off x="3846574" y="1591176"/>
            <a:ext cx="501900" cy="289200"/>
          </a:xfrm>
          <a:prstGeom prst="bentConnector2">
            <a:avLst/>
          </a:prstGeom>
          <a:noFill/>
          <a:ln cap="flat" cmpd="sng" w="19050">
            <a:solidFill>
              <a:srgbClr val="008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52"/>
          <p:cNvCxnSpPr>
            <a:stCxn id="617" idx="4"/>
            <a:endCxn id="621" idx="6"/>
          </p:cNvCxnSpPr>
          <p:nvPr/>
        </p:nvCxnSpPr>
        <p:spPr>
          <a:xfrm flipH="1" rot="-5400000">
            <a:off x="3599974" y="1837776"/>
            <a:ext cx="995100" cy="289200"/>
          </a:xfrm>
          <a:prstGeom prst="bentConnector2">
            <a:avLst/>
          </a:prstGeom>
          <a:noFill/>
          <a:ln cap="flat" cmpd="sng" w="19050">
            <a:solidFill>
              <a:srgbClr val="008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52"/>
          <p:cNvSpPr txBox="1"/>
          <p:nvPr/>
        </p:nvSpPr>
        <p:spPr>
          <a:xfrm>
            <a:off x="3614800" y="867950"/>
            <a:ext cx="1071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8C00"/>
                </a:highlight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sz="2800">
              <a:solidFill>
                <a:srgbClr val="FFFFFF"/>
              </a:solidFill>
              <a:highlight>
                <a:srgbClr val="008C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52"/>
          <p:cNvSpPr txBox="1"/>
          <p:nvPr/>
        </p:nvSpPr>
        <p:spPr>
          <a:xfrm>
            <a:off x="4914006" y="1771725"/>
            <a:ext cx="988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6F7"/>
                </a:solidFill>
                <a:latin typeface="Consolas"/>
                <a:ea typeface="Consolas"/>
                <a:cs typeface="Consolas"/>
                <a:sym typeface="Consolas"/>
              </a:rPr>
              <a:t>833592c</a:t>
            </a:r>
            <a:endParaRPr b="1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52"/>
          <p:cNvSpPr txBox="1"/>
          <p:nvPr/>
        </p:nvSpPr>
        <p:spPr>
          <a:xfrm>
            <a:off x="4560381" y="2311000"/>
            <a:ext cx="988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adf77ae</a:t>
            </a:r>
            <a:endParaRPr b="1">
              <a:solidFill>
                <a:srgbClr val="008C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52"/>
          <p:cNvSpPr txBox="1"/>
          <p:nvPr/>
        </p:nvSpPr>
        <p:spPr>
          <a:xfrm>
            <a:off x="6686100" y="1575425"/>
            <a:ext cx="1071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86F7"/>
                </a:highlight>
                <a:latin typeface="Consolas"/>
                <a:ea typeface="Consolas"/>
                <a:cs typeface="Consolas"/>
                <a:sym typeface="Consolas"/>
              </a:rPr>
              <a:t>833592c</a:t>
            </a:r>
            <a:endParaRPr sz="2800">
              <a:solidFill>
                <a:srgbClr val="FFFFFF"/>
              </a:solidFill>
              <a:highlight>
                <a:srgbClr val="0086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52"/>
          <p:cNvSpPr/>
          <p:nvPr/>
        </p:nvSpPr>
        <p:spPr>
          <a:xfrm>
            <a:off x="6787258" y="1980417"/>
            <a:ext cx="868698" cy="555984"/>
          </a:xfrm>
          <a:prstGeom prst="flowChartDocument">
            <a:avLst/>
          </a:prstGeom>
          <a:solidFill>
            <a:srgbClr val="FFFFFF"/>
          </a:solidFill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6" name="Google Shape;626;p52"/>
          <p:cNvCxnSpPr>
            <a:stCxn id="623" idx="3"/>
            <a:endCxn id="624" idx="1"/>
          </p:cNvCxnSpPr>
          <p:nvPr/>
        </p:nvCxnSpPr>
        <p:spPr>
          <a:xfrm flipH="1" rot="10800000">
            <a:off x="5902206" y="1768275"/>
            <a:ext cx="783900" cy="172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52"/>
          <p:cNvCxnSpPr/>
          <p:nvPr/>
        </p:nvCxnSpPr>
        <p:spPr>
          <a:xfrm>
            <a:off x="6851558" y="2109834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52"/>
          <p:cNvCxnSpPr/>
          <p:nvPr/>
        </p:nvCxnSpPr>
        <p:spPr>
          <a:xfrm>
            <a:off x="6851558" y="2184128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52"/>
          <p:cNvCxnSpPr/>
          <p:nvPr/>
        </p:nvCxnSpPr>
        <p:spPr>
          <a:xfrm>
            <a:off x="6851558" y="2258421"/>
            <a:ext cx="627900" cy="0"/>
          </a:xfrm>
          <a:prstGeom prst="straightConnector1">
            <a:avLst/>
          </a:prstGeom>
          <a:noFill/>
          <a:ln cap="flat" cmpd="sng" w="19050">
            <a:solidFill>
              <a:srgbClr val="0086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52"/>
          <p:cNvSpPr/>
          <p:nvPr/>
        </p:nvSpPr>
        <p:spPr>
          <a:xfrm flipH="1">
            <a:off x="4242124" y="2378501"/>
            <a:ext cx="203100" cy="203100"/>
          </a:xfrm>
          <a:prstGeom prst="ellipse">
            <a:avLst/>
          </a:prstGeom>
          <a:solidFill>
            <a:srgbClr val="008C00"/>
          </a:solidFill>
          <a:ln cap="flat" cmpd="sng" w="19050">
            <a:solidFill>
              <a:srgbClr val="00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3CA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0" name="Google Shape;630;p52"/>
          <p:cNvSpPr/>
          <p:nvPr/>
        </p:nvSpPr>
        <p:spPr>
          <a:xfrm>
            <a:off x="241450" y="1807950"/>
            <a:ext cx="1875600" cy="2263800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2"/>
          <p:cNvSpPr/>
          <p:nvPr/>
        </p:nvSpPr>
        <p:spPr>
          <a:xfrm>
            <a:off x="325293" y="1914240"/>
            <a:ext cx="1707900" cy="170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2"/>
          <p:cNvSpPr txBox="1"/>
          <p:nvPr/>
        </p:nvSpPr>
        <p:spPr>
          <a:xfrm>
            <a:off x="551625" y="1973725"/>
            <a:ext cx="1368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Tree </a:t>
            </a:r>
            <a:r>
              <a:rPr b="1" lang="en">
                <a:solidFill>
                  <a:srgbClr val="008C00"/>
                </a:solidFill>
                <a:latin typeface="Consolas"/>
                <a:ea typeface="Consolas"/>
                <a:cs typeface="Consolas"/>
                <a:sym typeface="Consolas"/>
              </a:rPr>
              <a:t>cc7c6b3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Parent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52"/>
          <p:cNvSpPr txBox="1"/>
          <p:nvPr/>
        </p:nvSpPr>
        <p:spPr>
          <a:xfrm>
            <a:off x="551625" y="2790475"/>
            <a:ext cx="1260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Awesome commit message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4" name="Google Shape;634;p52"/>
          <p:cNvCxnSpPr/>
          <p:nvPr/>
        </p:nvCxnSpPr>
        <p:spPr>
          <a:xfrm flipH="1" rot="10800000">
            <a:off x="1876550" y="1060850"/>
            <a:ext cx="1738200" cy="10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52"/>
          <p:cNvSpPr txBox="1"/>
          <p:nvPr/>
        </p:nvSpPr>
        <p:spPr>
          <a:xfrm>
            <a:off x="647163" y="1378325"/>
            <a:ext cx="106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EB574F"/>
                </a:highlight>
                <a:latin typeface="Consolas"/>
                <a:ea typeface="Consolas"/>
                <a:cs typeface="Consolas"/>
                <a:sym typeface="Consolas"/>
              </a:rPr>
              <a:t>e898f70</a:t>
            </a:r>
            <a:endParaRPr>
              <a:solidFill>
                <a:srgbClr val="FFFFFF"/>
              </a:solidFill>
              <a:highlight>
                <a:srgbClr val="EB574F"/>
              </a:highlight>
            </a:endParaRPr>
          </a:p>
        </p:txBody>
      </p:sp>
      <p:cxnSp>
        <p:nvCxnSpPr>
          <p:cNvPr id="636" name="Google Shape;636;p52"/>
          <p:cNvCxnSpPr/>
          <p:nvPr/>
        </p:nvCxnSpPr>
        <p:spPr>
          <a:xfrm>
            <a:off x="1394325" y="2339275"/>
            <a:ext cx="1394700" cy="21249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7" name="Google Shape;637;p52"/>
          <p:cNvGrpSpPr/>
          <p:nvPr/>
        </p:nvGrpSpPr>
        <p:grpSpPr>
          <a:xfrm>
            <a:off x="2764555" y="4182619"/>
            <a:ext cx="549900" cy="663600"/>
            <a:chOff x="2764555" y="4182619"/>
            <a:chExt cx="549900" cy="663600"/>
          </a:xfrm>
        </p:grpSpPr>
        <p:sp>
          <p:nvSpPr>
            <p:cNvPr id="638" name="Google Shape;638;p52"/>
            <p:cNvSpPr/>
            <p:nvPr/>
          </p:nvSpPr>
          <p:spPr>
            <a:xfrm>
              <a:off x="2764555" y="4182619"/>
              <a:ext cx="549900" cy="6636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2"/>
            <p:cNvSpPr/>
            <p:nvPr/>
          </p:nvSpPr>
          <p:spPr>
            <a:xfrm>
              <a:off x="2789137" y="4213782"/>
              <a:ext cx="500700" cy="50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52"/>
          <p:cNvSpPr txBox="1"/>
          <p:nvPr/>
        </p:nvSpPr>
        <p:spPr>
          <a:xfrm>
            <a:off x="2504000" y="3796813"/>
            <a:ext cx="1071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EB574F"/>
                </a:highlight>
                <a:latin typeface="Consolas"/>
                <a:ea typeface="Consolas"/>
                <a:cs typeface="Consolas"/>
                <a:sym typeface="Consolas"/>
              </a:rPr>
              <a:t>d5184ef</a:t>
            </a:r>
            <a:endParaRPr b="1">
              <a:solidFill>
                <a:srgbClr val="EB574F"/>
              </a:solidFill>
            </a:endParaRPr>
          </a:p>
        </p:txBody>
      </p:sp>
      <p:cxnSp>
        <p:nvCxnSpPr>
          <p:cNvPr id="641" name="Google Shape;641;p52"/>
          <p:cNvCxnSpPr/>
          <p:nvPr/>
        </p:nvCxnSpPr>
        <p:spPr>
          <a:xfrm flipH="1" rot="-5400000">
            <a:off x="4231144" y="2690493"/>
            <a:ext cx="513600" cy="295800"/>
          </a:xfrm>
          <a:prstGeom prst="bentConnector2">
            <a:avLst/>
          </a:prstGeom>
          <a:noFill/>
          <a:ln cap="flat" cmpd="sng" w="19050">
            <a:solidFill>
              <a:srgbClr val="008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33CA6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3"/>
          <p:cNvSpPr txBox="1"/>
          <p:nvPr/>
        </p:nvSpPr>
        <p:spPr>
          <a:xfrm>
            <a:off x="353600" y="379500"/>
            <a:ext cx="87903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solidFill>
                  <a:srgbClr val="733CA6"/>
                </a:solidFill>
                <a:latin typeface="Comfortaa"/>
                <a:ea typeface="Comfortaa"/>
                <a:cs typeface="Comfortaa"/>
                <a:sym typeface="Comfortaa"/>
              </a:rPr>
              <a:t>Pointers </a:t>
            </a:r>
            <a:endParaRPr b="1" sz="3000">
              <a:solidFill>
                <a:srgbClr val="733CA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47" name="Google Shape;647;p53"/>
          <p:cNvCxnSpPr/>
          <p:nvPr/>
        </p:nvCxnSpPr>
        <p:spPr>
          <a:xfrm>
            <a:off x="4314030" y="43016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3"/>
          <p:cNvSpPr/>
          <p:nvPr/>
        </p:nvSpPr>
        <p:spPr>
          <a:xfrm>
            <a:off x="3505491" y="40302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9" name="Google Shape;649;p53"/>
          <p:cNvCxnSpPr/>
          <p:nvPr/>
        </p:nvCxnSpPr>
        <p:spPr>
          <a:xfrm>
            <a:off x="1650580" y="43016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53"/>
          <p:cNvSpPr/>
          <p:nvPr/>
        </p:nvSpPr>
        <p:spPr>
          <a:xfrm>
            <a:off x="1385867" y="40302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53"/>
          <p:cNvSpPr txBox="1"/>
          <p:nvPr/>
        </p:nvSpPr>
        <p:spPr>
          <a:xfrm>
            <a:off x="1160700" y="2681975"/>
            <a:ext cx="18264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HEAD points to the current branch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52" name="Google Shape;652;p53"/>
          <p:cNvGrpSpPr/>
          <p:nvPr/>
        </p:nvGrpSpPr>
        <p:grpSpPr>
          <a:xfrm>
            <a:off x="6140423" y="3859611"/>
            <a:ext cx="767813" cy="926943"/>
            <a:chOff x="6140488" y="1391055"/>
            <a:chExt cx="877200" cy="1059000"/>
          </a:xfrm>
        </p:grpSpPr>
        <p:sp>
          <p:nvSpPr>
            <p:cNvPr id="653" name="Google Shape;653;p5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53"/>
          <p:cNvSpPr txBox="1"/>
          <p:nvPr/>
        </p:nvSpPr>
        <p:spPr>
          <a:xfrm>
            <a:off x="3570288" y="2681975"/>
            <a:ext cx="2003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Branch points to the current commit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54"/>
          <p:cNvGrpSpPr/>
          <p:nvPr/>
        </p:nvGrpSpPr>
        <p:grpSpPr>
          <a:xfrm>
            <a:off x="3695250" y="0"/>
            <a:ext cx="5448900" cy="5143500"/>
            <a:chOff x="3695250" y="0"/>
            <a:chExt cx="5448900" cy="5143500"/>
          </a:xfrm>
        </p:grpSpPr>
        <p:sp>
          <p:nvSpPr>
            <p:cNvPr id="661" name="Google Shape;661;p54"/>
            <p:cNvSpPr/>
            <p:nvPr/>
          </p:nvSpPr>
          <p:spPr>
            <a:xfrm>
              <a:off x="3695250" y="0"/>
              <a:ext cx="5448900" cy="5143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54"/>
          <p:cNvSpPr txBox="1"/>
          <p:nvPr/>
        </p:nvSpPr>
        <p:spPr>
          <a:xfrm>
            <a:off x="3897900" y="1071750"/>
            <a:ext cx="524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cat .git/HEAD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ref: refs/heads/master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EB5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54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4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8" name="Google Shape;668;p54"/>
          <p:cNvSpPr/>
          <p:nvPr/>
        </p:nvSpPr>
        <p:spPr>
          <a:xfrm>
            <a:off x="1813276" y="1284850"/>
            <a:ext cx="11898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54"/>
          <p:cNvCxnSpPr>
            <a:endCxn id="668" idx="1"/>
          </p:cNvCxnSpPr>
          <p:nvPr/>
        </p:nvCxnSpPr>
        <p:spPr>
          <a:xfrm>
            <a:off x="720376" y="1556200"/>
            <a:ext cx="1092900" cy="69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4"/>
          <p:cNvSpPr/>
          <p:nvPr/>
        </p:nvSpPr>
        <p:spPr>
          <a:xfrm>
            <a:off x="684246" y="1284850"/>
            <a:ext cx="7536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>
            <a:off x="192875" y="452050"/>
            <a:ext cx="3382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HEAD </a:t>
            </a: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content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55"/>
          <p:cNvGrpSpPr/>
          <p:nvPr/>
        </p:nvGrpSpPr>
        <p:grpSpPr>
          <a:xfrm>
            <a:off x="3695250" y="0"/>
            <a:ext cx="5448900" cy="5143500"/>
            <a:chOff x="3695250" y="0"/>
            <a:chExt cx="5448900" cy="5143500"/>
          </a:xfrm>
        </p:grpSpPr>
        <p:sp>
          <p:nvSpPr>
            <p:cNvPr id="677" name="Google Shape;677;p55"/>
            <p:cNvSpPr/>
            <p:nvPr/>
          </p:nvSpPr>
          <p:spPr>
            <a:xfrm>
              <a:off x="3695250" y="0"/>
              <a:ext cx="5448900" cy="5143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5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55"/>
          <p:cNvSpPr txBox="1"/>
          <p:nvPr/>
        </p:nvSpPr>
        <p:spPr>
          <a:xfrm>
            <a:off x="3897900" y="1071750"/>
            <a:ext cx="524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cat .git/HEAD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ref: refs/heads/master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cat .git/refs/heads/master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e898f70</a:t>
            </a:r>
            <a:endParaRPr sz="2400">
              <a:solidFill>
                <a:srgbClr val="EB5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6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55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5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4" name="Google Shape;684;p55"/>
          <p:cNvSpPr/>
          <p:nvPr/>
        </p:nvSpPr>
        <p:spPr>
          <a:xfrm>
            <a:off x="1813276" y="1284850"/>
            <a:ext cx="11898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5" name="Google Shape;685;p55"/>
          <p:cNvCxnSpPr>
            <a:endCxn id="684" idx="1"/>
          </p:cNvCxnSpPr>
          <p:nvPr/>
        </p:nvCxnSpPr>
        <p:spPr>
          <a:xfrm>
            <a:off x="720376" y="1556200"/>
            <a:ext cx="1092900" cy="69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55"/>
          <p:cNvSpPr/>
          <p:nvPr/>
        </p:nvSpPr>
        <p:spPr>
          <a:xfrm>
            <a:off x="684246" y="1284850"/>
            <a:ext cx="7536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7" name="Google Shape;687;p55"/>
          <p:cNvCxnSpPr>
            <a:stCxn id="688" idx="3"/>
            <a:endCxn id="689" idx="1"/>
          </p:cNvCxnSpPr>
          <p:nvPr/>
        </p:nvCxnSpPr>
        <p:spPr>
          <a:xfrm>
            <a:off x="1910176" y="3917250"/>
            <a:ext cx="413100" cy="6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55"/>
          <p:cNvSpPr/>
          <p:nvPr/>
        </p:nvSpPr>
        <p:spPr>
          <a:xfrm>
            <a:off x="720376" y="3639000"/>
            <a:ext cx="11898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90" name="Google Shape;690;p55"/>
          <p:cNvGrpSpPr/>
          <p:nvPr/>
        </p:nvGrpSpPr>
        <p:grpSpPr>
          <a:xfrm>
            <a:off x="2298580" y="3642416"/>
            <a:ext cx="549900" cy="663600"/>
            <a:chOff x="2764555" y="4182619"/>
            <a:chExt cx="549900" cy="663600"/>
          </a:xfrm>
        </p:grpSpPr>
        <p:sp>
          <p:nvSpPr>
            <p:cNvPr id="691" name="Google Shape;691;p55"/>
            <p:cNvSpPr/>
            <p:nvPr/>
          </p:nvSpPr>
          <p:spPr>
            <a:xfrm>
              <a:off x="2764555" y="4182619"/>
              <a:ext cx="549900" cy="6636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5"/>
            <p:cNvSpPr/>
            <p:nvPr/>
          </p:nvSpPr>
          <p:spPr>
            <a:xfrm>
              <a:off x="2789137" y="4213782"/>
              <a:ext cx="500700" cy="50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55"/>
          <p:cNvSpPr txBox="1"/>
          <p:nvPr/>
        </p:nvSpPr>
        <p:spPr>
          <a:xfrm>
            <a:off x="2048400" y="3208325"/>
            <a:ext cx="1189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EB574F"/>
                </a:highlight>
                <a:latin typeface="Consolas"/>
                <a:ea typeface="Consolas"/>
                <a:cs typeface="Consolas"/>
                <a:sym typeface="Consolas"/>
              </a:rPr>
              <a:t>e898f70</a:t>
            </a:r>
            <a:endParaRPr sz="1800"/>
          </a:p>
        </p:txBody>
      </p:sp>
      <p:sp>
        <p:nvSpPr>
          <p:cNvPr id="693" name="Google Shape;693;p55"/>
          <p:cNvSpPr txBox="1"/>
          <p:nvPr/>
        </p:nvSpPr>
        <p:spPr>
          <a:xfrm>
            <a:off x="192875" y="452050"/>
            <a:ext cx="3382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HEAD</a:t>
            </a: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content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192875" y="2486050"/>
            <a:ext cx="3382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24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branch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content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6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6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1" name="Google Shape;701;p56"/>
          <p:cNvCxnSpPr/>
          <p:nvPr/>
        </p:nvCxnSpPr>
        <p:spPr>
          <a:xfrm>
            <a:off x="3259180" y="4301143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56"/>
          <p:cNvSpPr/>
          <p:nvPr/>
        </p:nvSpPr>
        <p:spPr>
          <a:xfrm>
            <a:off x="2450641" y="4029713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3" name="Google Shape;703;p56"/>
          <p:cNvCxnSpPr/>
          <p:nvPr/>
        </p:nvCxnSpPr>
        <p:spPr>
          <a:xfrm>
            <a:off x="595730" y="4301143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56"/>
          <p:cNvSpPr/>
          <p:nvPr/>
        </p:nvSpPr>
        <p:spPr>
          <a:xfrm>
            <a:off x="331017" y="4029713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05" name="Google Shape;705;p56"/>
          <p:cNvGrpSpPr/>
          <p:nvPr/>
        </p:nvGrpSpPr>
        <p:grpSpPr>
          <a:xfrm>
            <a:off x="5085573" y="3859611"/>
            <a:ext cx="767813" cy="926943"/>
            <a:chOff x="6140488" y="1391055"/>
            <a:chExt cx="877200" cy="1059000"/>
          </a:xfrm>
        </p:grpSpPr>
        <p:sp>
          <p:nvSpPr>
            <p:cNvPr id="706" name="Google Shape;706;p5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56"/>
          <p:cNvSpPr txBox="1"/>
          <p:nvPr/>
        </p:nvSpPr>
        <p:spPr>
          <a:xfrm>
            <a:off x="5853363" y="3905600"/>
            <a:ext cx="2003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latest commit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7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5" name="Google Shape;715;p57"/>
          <p:cNvSpPr txBox="1"/>
          <p:nvPr/>
        </p:nvSpPr>
        <p:spPr>
          <a:xfrm>
            <a:off x="5853363" y="2771000"/>
            <a:ext cx="2003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late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st commit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16" name="Google Shape;716;p57"/>
          <p:cNvCxnSpPr/>
          <p:nvPr/>
        </p:nvCxnSpPr>
        <p:spPr>
          <a:xfrm>
            <a:off x="3216905" y="3158143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57"/>
          <p:cNvSpPr/>
          <p:nvPr/>
        </p:nvSpPr>
        <p:spPr>
          <a:xfrm>
            <a:off x="2408366" y="2886713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8" name="Google Shape;718;p57"/>
          <p:cNvCxnSpPr/>
          <p:nvPr/>
        </p:nvCxnSpPr>
        <p:spPr>
          <a:xfrm>
            <a:off x="553455" y="3158143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57"/>
          <p:cNvSpPr/>
          <p:nvPr/>
        </p:nvSpPr>
        <p:spPr>
          <a:xfrm>
            <a:off x="288742" y="2886713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20" name="Google Shape;720;p57"/>
          <p:cNvGrpSpPr/>
          <p:nvPr/>
        </p:nvGrpSpPr>
        <p:grpSpPr>
          <a:xfrm>
            <a:off x="5085573" y="2701436"/>
            <a:ext cx="767813" cy="926943"/>
            <a:chOff x="6140488" y="1391055"/>
            <a:chExt cx="877200" cy="1059000"/>
          </a:xfrm>
        </p:grpSpPr>
        <p:sp>
          <p:nvSpPr>
            <p:cNvPr id="721" name="Google Shape;721;p5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3" name="Google Shape;723;p57"/>
          <p:cNvCxnSpPr>
            <a:stCxn id="721" idx="2"/>
            <a:endCxn id="724" idx="0"/>
          </p:cNvCxnSpPr>
          <p:nvPr/>
        </p:nvCxnSpPr>
        <p:spPr>
          <a:xfrm>
            <a:off x="5469479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5" name="Google Shape;725;p57"/>
          <p:cNvGrpSpPr/>
          <p:nvPr/>
        </p:nvGrpSpPr>
        <p:grpSpPr>
          <a:xfrm>
            <a:off x="5085573" y="3859611"/>
            <a:ext cx="767813" cy="926943"/>
            <a:chOff x="6140488" y="1391055"/>
            <a:chExt cx="877200" cy="1059000"/>
          </a:xfrm>
        </p:grpSpPr>
        <p:sp>
          <p:nvSpPr>
            <p:cNvPr id="726" name="Google Shape;726;p5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8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8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4" name="Google Shape;734;p58"/>
          <p:cNvCxnSpPr/>
          <p:nvPr/>
        </p:nvCxnSpPr>
        <p:spPr>
          <a:xfrm>
            <a:off x="3259180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58"/>
          <p:cNvSpPr/>
          <p:nvPr/>
        </p:nvSpPr>
        <p:spPr>
          <a:xfrm>
            <a:off x="2450641" y="17193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6" name="Google Shape;736;p58"/>
          <p:cNvCxnSpPr/>
          <p:nvPr/>
        </p:nvCxnSpPr>
        <p:spPr>
          <a:xfrm>
            <a:off x="595730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58"/>
          <p:cNvSpPr/>
          <p:nvPr/>
        </p:nvSpPr>
        <p:spPr>
          <a:xfrm>
            <a:off x="331017" y="17193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8" name="Google Shape;738;p58"/>
          <p:cNvGrpSpPr/>
          <p:nvPr/>
        </p:nvGrpSpPr>
        <p:grpSpPr>
          <a:xfrm>
            <a:off x="5085548" y="1543386"/>
            <a:ext cx="767813" cy="926943"/>
            <a:chOff x="6140488" y="1391055"/>
            <a:chExt cx="877200" cy="1059000"/>
          </a:xfrm>
        </p:grpSpPr>
        <p:sp>
          <p:nvSpPr>
            <p:cNvPr id="739" name="Google Shape;739;p5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58"/>
          <p:cNvGrpSpPr/>
          <p:nvPr/>
        </p:nvGrpSpPr>
        <p:grpSpPr>
          <a:xfrm>
            <a:off x="5085573" y="2701436"/>
            <a:ext cx="767813" cy="926943"/>
            <a:chOff x="6140488" y="1391055"/>
            <a:chExt cx="877200" cy="1059000"/>
          </a:xfrm>
        </p:grpSpPr>
        <p:sp>
          <p:nvSpPr>
            <p:cNvPr id="742" name="Google Shape;742;p5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58"/>
          <p:cNvGrpSpPr/>
          <p:nvPr/>
        </p:nvGrpSpPr>
        <p:grpSpPr>
          <a:xfrm>
            <a:off x="5085573" y="3859611"/>
            <a:ext cx="767813" cy="926943"/>
            <a:chOff x="6140488" y="1391055"/>
            <a:chExt cx="877200" cy="1059000"/>
          </a:xfrm>
        </p:grpSpPr>
        <p:sp>
          <p:nvSpPr>
            <p:cNvPr id="745" name="Google Shape;745;p5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7" name="Google Shape;747;p58"/>
          <p:cNvCxnSpPr>
            <a:stCxn id="739" idx="2"/>
            <a:endCxn id="743" idx="0"/>
          </p:cNvCxnSpPr>
          <p:nvPr/>
        </p:nvCxnSpPr>
        <p:spPr>
          <a:xfrm>
            <a:off x="5469454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8"/>
          <p:cNvCxnSpPr>
            <a:stCxn id="742" idx="2"/>
            <a:endCxn id="746" idx="0"/>
          </p:cNvCxnSpPr>
          <p:nvPr/>
        </p:nvCxnSpPr>
        <p:spPr>
          <a:xfrm>
            <a:off x="5469479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58"/>
          <p:cNvSpPr txBox="1"/>
          <p:nvPr/>
        </p:nvSpPr>
        <p:spPr>
          <a:xfrm>
            <a:off x="5853338" y="1598575"/>
            <a:ext cx="2003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latest commit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"/>
          <p:cNvSpPr txBox="1"/>
          <p:nvPr/>
        </p:nvSpPr>
        <p:spPr>
          <a:xfrm>
            <a:off x="353600" y="379500"/>
            <a:ext cx="87903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This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is an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attached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HEAD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5" name="Google Shape;755;p59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9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7" name="Google Shape;757;p59"/>
          <p:cNvGrpSpPr/>
          <p:nvPr/>
        </p:nvGrpSpPr>
        <p:grpSpPr>
          <a:xfrm>
            <a:off x="5079598" y="1543386"/>
            <a:ext cx="767813" cy="926943"/>
            <a:chOff x="6140488" y="1391055"/>
            <a:chExt cx="877200" cy="1059000"/>
          </a:xfrm>
        </p:grpSpPr>
        <p:sp>
          <p:nvSpPr>
            <p:cNvPr id="758" name="Google Shape;758;p5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59"/>
          <p:cNvGrpSpPr/>
          <p:nvPr/>
        </p:nvGrpSpPr>
        <p:grpSpPr>
          <a:xfrm>
            <a:off x="5079623" y="2701436"/>
            <a:ext cx="767813" cy="926943"/>
            <a:chOff x="6140488" y="1391055"/>
            <a:chExt cx="877200" cy="1059000"/>
          </a:xfrm>
        </p:grpSpPr>
        <p:sp>
          <p:nvSpPr>
            <p:cNvPr id="761" name="Google Shape;761;p5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59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764" name="Google Shape;764;p5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6" name="Google Shape;766;p59"/>
          <p:cNvCxnSpPr>
            <a:stCxn id="758" idx="2"/>
            <a:endCxn id="762" idx="0"/>
          </p:cNvCxnSpPr>
          <p:nvPr/>
        </p:nvCxnSpPr>
        <p:spPr>
          <a:xfrm>
            <a:off x="5463504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59"/>
          <p:cNvCxnSpPr>
            <a:stCxn id="761" idx="2"/>
            <a:endCxn id="765" idx="0"/>
          </p:cNvCxnSpPr>
          <p:nvPr/>
        </p:nvCxnSpPr>
        <p:spPr>
          <a:xfrm>
            <a:off x="5463529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59"/>
          <p:cNvCxnSpPr/>
          <p:nvPr/>
        </p:nvCxnSpPr>
        <p:spPr>
          <a:xfrm>
            <a:off x="3253230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59"/>
          <p:cNvSpPr/>
          <p:nvPr/>
        </p:nvSpPr>
        <p:spPr>
          <a:xfrm>
            <a:off x="2444691" y="17193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0" name="Google Shape;770;p59"/>
          <p:cNvCxnSpPr/>
          <p:nvPr/>
        </p:nvCxnSpPr>
        <p:spPr>
          <a:xfrm>
            <a:off x="589780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59"/>
          <p:cNvSpPr/>
          <p:nvPr/>
        </p:nvSpPr>
        <p:spPr>
          <a:xfrm>
            <a:off x="325067" y="17193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74" y="401823"/>
            <a:ext cx="7658851" cy="43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60"/>
          <p:cNvSpPr/>
          <p:nvPr/>
        </p:nvSpPr>
        <p:spPr>
          <a:xfrm>
            <a:off x="1659119" y="666929"/>
            <a:ext cx="5911500" cy="373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0"/>
          <p:cNvSpPr/>
          <p:nvPr/>
        </p:nvSpPr>
        <p:spPr>
          <a:xfrm>
            <a:off x="1940502" y="740972"/>
            <a:ext cx="190800" cy="190800"/>
          </a:xfrm>
          <a:prstGeom prst="ellipse">
            <a:avLst/>
          </a:prstGeom>
          <a:solidFill>
            <a:srgbClr val="EB57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0"/>
          <p:cNvSpPr/>
          <p:nvPr/>
        </p:nvSpPr>
        <p:spPr>
          <a:xfrm>
            <a:off x="2205071" y="740972"/>
            <a:ext cx="190800" cy="190800"/>
          </a:xfrm>
          <a:prstGeom prst="ellipse">
            <a:avLst/>
          </a:prstGeom>
          <a:solidFill>
            <a:srgbClr val="FFC2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0"/>
          <p:cNvSpPr/>
          <p:nvPr/>
        </p:nvSpPr>
        <p:spPr>
          <a:xfrm>
            <a:off x="2469641" y="740972"/>
            <a:ext cx="190800" cy="190800"/>
          </a:xfrm>
          <a:prstGeom prst="ellipse">
            <a:avLst/>
          </a:prstGeom>
          <a:solidFill>
            <a:srgbClr val="008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0"/>
          <p:cNvSpPr txBox="1"/>
          <p:nvPr/>
        </p:nvSpPr>
        <p:spPr>
          <a:xfrm>
            <a:off x="1940475" y="1309050"/>
            <a:ext cx="52818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are in 'detached HEAD' state.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can look around, make experimental changes and commit them, and you can discard any commits you make in this state without impacting any branches by performing another checkout.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2" name="Google Shape;78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816" y="2685065"/>
            <a:ext cx="2247175" cy="245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/>
          <p:nvPr/>
        </p:nvSpPr>
        <p:spPr>
          <a:xfrm>
            <a:off x="353600" y="379500"/>
            <a:ext cx="87903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This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is a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detached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HEAD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8" name="Google Shape;788;p61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1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0" name="Google Shape;790;p61"/>
          <p:cNvSpPr/>
          <p:nvPr/>
        </p:nvSpPr>
        <p:spPr>
          <a:xfrm>
            <a:off x="0" y="4134900"/>
            <a:ext cx="43140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checkout 111e0d0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91" name="Google Shape;791;p61"/>
          <p:cNvGrpSpPr/>
          <p:nvPr/>
        </p:nvGrpSpPr>
        <p:grpSpPr>
          <a:xfrm>
            <a:off x="159025" y="4222900"/>
            <a:ext cx="728700" cy="192900"/>
            <a:chOff x="3888575" y="717925"/>
            <a:chExt cx="728700" cy="192900"/>
          </a:xfrm>
        </p:grpSpPr>
        <p:sp>
          <p:nvSpPr>
            <p:cNvPr id="792" name="Google Shape;792;p61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1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1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61"/>
          <p:cNvSpPr txBox="1"/>
          <p:nvPr/>
        </p:nvSpPr>
        <p:spPr>
          <a:xfrm>
            <a:off x="5824925" y="2901902"/>
            <a:ext cx="12786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111e0d0 </a:t>
            </a:r>
            <a:endParaRPr sz="1800">
              <a:solidFill>
                <a:srgbClr val="EB574F"/>
              </a:solidFill>
            </a:endParaRPr>
          </a:p>
        </p:txBody>
      </p:sp>
      <p:grpSp>
        <p:nvGrpSpPr>
          <p:cNvPr id="796" name="Google Shape;796;p61"/>
          <p:cNvGrpSpPr/>
          <p:nvPr/>
        </p:nvGrpSpPr>
        <p:grpSpPr>
          <a:xfrm>
            <a:off x="5079598" y="1543386"/>
            <a:ext cx="767813" cy="926943"/>
            <a:chOff x="6140488" y="1391055"/>
            <a:chExt cx="877200" cy="1059000"/>
          </a:xfrm>
        </p:grpSpPr>
        <p:sp>
          <p:nvSpPr>
            <p:cNvPr id="797" name="Google Shape;797;p6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61"/>
          <p:cNvGrpSpPr/>
          <p:nvPr/>
        </p:nvGrpSpPr>
        <p:grpSpPr>
          <a:xfrm>
            <a:off x="5079623" y="2701436"/>
            <a:ext cx="767813" cy="926943"/>
            <a:chOff x="6140488" y="1391055"/>
            <a:chExt cx="877200" cy="1059000"/>
          </a:xfrm>
        </p:grpSpPr>
        <p:sp>
          <p:nvSpPr>
            <p:cNvPr id="800" name="Google Shape;800;p6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61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803" name="Google Shape;803;p6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5" name="Google Shape;805;p61"/>
          <p:cNvCxnSpPr>
            <a:stCxn id="797" idx="2"/>
            <a:endCxn id="801" idx="0"/>
          </p:cNvCxnSpPr>
          <p:nvPr/>
        </p:nvCxnSpPr>
        <p:spPr>
          <a:xfrm>
            <a:off x="5463504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61"/>
          <p:cNvCxnSpPr>
            <a:stCxn id="800" idx="2"/>
            <a:endCxn id="804" idx="0"/>
          </p:cNvCxnSpPr>
          <p:nvPr/>
        </p:nvCxnSpPr>
        <p:spPr>
          <a:xfrm>
            <a:off x="5463529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61"/>
          <p:cNvCxnSpPr/>
          <p:nvPr/>
        </p:nvCxnSpPr>
        <p:spPr>
          <a:xfrm>
            <a:off x="3253230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61"/>
          <p:cNvSpPr/>
          <p:nvPr/>
        </p:nvSpPr>
        <p:spPr>
          <a:xfrm>
            <a:off x="2444691" y="17193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9" name="Google Shape;809;p61"/>
          <p:cNvCxnSpPr/>
          <p:nvPr/>
        </p:nvCxnSpPr>
        <p:spPr>
          <a:xfrm>
            <a:off x="3253230" y="3158143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61"/>
          <p:cNvSpPr/>
          <p:nvPr/>
        </p:nvSpPr>
        <p:spPr>
          <a:xfrm>
            <a:off x="2988517" y="2886713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/>
        </p:nvSpPr>
        <p:spPr>
          <a:xfrm>
            <a:off x="1327350" y="2106100"/>
            <a:ext cx="1635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tick to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24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24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pull</a:t>
            </a:r>
            <a:endParaRPr b="1" sz="2400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00;p26"/>
          <p:cNvCxnSpPr/>
          <p:nvPr/>
        </p:nvCxnSpPr>
        <p:spPr>
          <a:xfrm>
            <a:off x="791225" y="1881800"/>
            <a:ext cx="7647300" cy="0"/>
          </a:xfrm>
          <a:prstGeom prst="straightConnector1">
            <a:avLst/>
          </a:prstGeom>
          <a:noFill/>
          <a:ln cap="flat" cmpd="sng" w="28575">
            <a:solidFill>
              <a:srgbClr val="6A429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1" name="Google Shape;101;p26"/>
          <p:cNvSpPr txBox="1"/>
          <p:nvPr/>
        </p:nvSpPr>
        <p:spPr>
          <a:xfrm>
            <a:off x="432375" y="1316600"/>
            <a:ext cx="1528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2013</a:t>
            </a:r>
            <a:endParaRPr b="1" sz="2400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6"/>
          <p:cNvSpPr/>
          <p:nvPr/>
        </p:nvSpPr>
        <p:spPr>
          <a:xfrm>
            <a:off x="805400" y="1837100"/>
            <a:ext cx="89400" cy="89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1516475" y="1737200"/>
            <a:ext cx="289200" cy="289200"/>
          </a:xfrm>
          <a:prstGeom prst="ellipse">
            <a:avLst/>
          </a:prstGeom>
          <a:solidFill>
            <a:srgbClr val="EB574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2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17" name="Google Shape;817;p62"/>
          <p:cNvCxnSpPr/>
          <p:nvPr/>
        </p:nvCxnSpPr>
        <p:spPr>
          <a:xfrm>
            <a:off x="3253205" y="31580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62"/>
          <p:cNvSpPr/>
          <p:nvPr/>
        </p:nvSpPr>
        <p:spPr>
          <a:xfrm>
            <a:off x="2444666" y="28866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9" name="Google Shape;819;p62"/>
          <p:cNvCxnSpPr/>
          <p:nvPr/>
        </p:nvCxnSpPr>
        <p:spPr>
          <a:xfrm>
            <a:off x="589755" y="31580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62"/>
          <p:cNvSpPr/>
          <p:nvPr/>
        </p:nvSpPr>
        <p:spPr>
          <a:xfrm>
            <a:off x="325042" y="28866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21" name="Google Shape;821;p62"/>
          <p:cNvGrpSpPr/>
          <p:nvPr/>
        </p:nvGrpSpPr>
        <p:grpSpPr>
          <a:xfrm>
            <a:off x="5079598" y="2701436"/>
            <a:ext cx="767813" cy="926943"/>
            <a:chOff x="6140488" y="1391055"/>
            <a:chExt cx="877200" cy="1059000"/>
          </a:xfrm>
        </p:grpSpPr>
        <p:sp>
          <p:nvSpPr>
            <p:cNvPr id="822" name="Google Shape;822;p6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4" name="Google Shape;824;p62"/>
          <p:cNvCxnSpPr>
            <a:endCxn id="825" idx="0"/>
          </p:cNvCxnSpPr>
          <p:nvPr/>
        </p:nvCxnSpPr>
        <p:spPr>
          <a:xfrm>
            <a:off x="5463590" y="3628330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62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Accidental commit to master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27" name="Google Shape;827;p62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828" name="Google Shape;828;p6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3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3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35" name="Google Shape;835;p63"/>
          <p:cNvCxnSpPr/>
          <p:nvPr/>
        </p:nvCxnSpPr>
        <p:spPr>
          <a:xfrm>
            <a:off x="3253205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63"/>
          <p:cNvSpPr/>
          <p:nvPr/>
        </p:nvSpPr>
        <p:spPr>
          <a:xfrm>
            <a:off x="2444666" y="17193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7" name="Google Shape;837;p63"/>
          <p:cNvCxnSpPr/>
          <p:nvPr/>
        </p:nvCxnSpPr>
        <p:spPr>
          <a:xfrm>
            <a:off x="589755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63"/>
          <p:cNvSpPr/>
          <p:nvPr/>
        </p:nvSpPr>
        <p:spPr>
          <a:xfrm>
            <a:off x="325042" y="17193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39" name="Google Shape;839;p63"/>
          <p:cNvGrpSpPr/>
          <p:nvPr/>
        </p:nvGrpSpPr>
        <p:grpSpPr>
          <a:xfrm>
            <a:off x="5079573" y="1543386"/>
            <a:ext cx="767813" cy="926943"/>
            <a:chOff x="6140488" y="1391055"/>
            <a:chExt cx="877200" cy="1059000"/>
          </a:xfrm>
        </p:grpSpPr>
        <p:sp>
          <p:nvSpPr>
            <p:cNvPr id="840" name="Google Shape;840;p6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63"/>
          <p:cNvGrpSpPr/>
          <p:nvPr/>
        </p:nvGrpSpPr>
        <p:grpSpPr>
          <a:xfrm>
            <a:off x="5079598" y="2701436"/>
            <a:ext cx="767813" cy="926943"/>
            <a:chOff x="6140488" y="1391055"/>
            <a:chExt cx="877200" cy="1059000"/>
          </a:xfrm>
        </p:grpSpPr>
        <p:sp>
          <p:nvSpPr>
            <p:cNvPr id="843" name="Google Shape;843;p6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5" name="Google Shape;845;p63"/>
          <p:cNvCxnSpPr>
            <a:stCxn id="840" idx="2"/>
            <a:endCxn id="844" idx="0"/>
          </p:cNvCxnSpPr>
          <p:nvPr/>
        </p:nvCxnSpPr>
        <p:spPr>
          <a:xfrm>
            <a:off x="5463479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3"/>
          <p:cNvCxnSpPr>
            <a:endCxn id="847" idx="0"/>
          </p:cNvCxnSpPr>
          <p:nvPr/>
        </p:nvCxnSpPr>
        <p:spPr>
          <a:xfrm>
            <a:off x="5463590" y="3628330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3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Accidental commit to master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49" name="Google Shape;849;p63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850" name="Google Shape;850;p6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64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57" name="Google Shape;857;p64"/>
          <p:cNvCxnSpPr/>
          <p:nvPr/>
        </p:nvCxnSpPr>
        <p:spPr>
          <a:xfrm>
            <a:off x="3253255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64"/>
          <p:cNvSpPr/>
          <p:nvPr/>
        </p:nvSpPr>
        <p:spPr>
          <a:xfrm>
            <a:off x="2444716" y="17193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9" name="Google Shape;859;p64"/>
          <p:cNvCxnSpPr/>
          <p:nvPr/>
        </p:nvCxnSpPr>
        <p:spPr>
          <a:xfrm>
            <a:off x="589805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64"/>
          <p:cNvSpPr/>
          <p:nvPr/>
        </p:nvSpPr>
        <p:spPr>
          <a:xfrm>
            <a:off x="325092" y="17193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61" name="Google Shape;861;p64"/>
          <p:cNvGrpSpPr/>
          <p:nvPr/>
        </p:nvGrpSpPr>
        <p:grpSpPr>
          <a:xfrm>
            <a:off x="5079623" y="1543386"/>
            <a:ext cx="767813" cy="926943"/>
            <a:chOff x="6140488" y="1391055"/>
            <a:chExt cx="877200" cy="1059000"/>
          </a:xfrm>
        </p:grpSpPr>
        <p:sp>
          <p:nvSpPr>
            <p:cNvPr id="862" name="Google Shape;862;p6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64"/>
          <p:cNvGrpSpPr/>
          <p:nvPr/>
        </p:nvGrpSpPr>
        <p:grpSpPr>
          <a:xfrm>
            <a:off x="5079623" y="2701436"/>
            <a:ext cx="767813" cy="926943"/>
            <a:chOff x="6140488" y="1391055"/>
            <a:chExt cx="877200" cy="1059000"/>
          </a:xfrm>
        </p:grpSpPr>
        <p:sp>
          <p:nvSpPr>
            <p:cNvPr id="865" name="Google Shape;865;p6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7" name="Google Shape;867;p64"/>
          <p:cNvCxnSpPr>
            <a:stCxn id="862" idx="2"/>
            <a:endCxn id="866" idx="0"/>
          </p:cNvCxnSpPr>
          <p:nvPr/>
        </p:nvCxnSpPr>
        <p:spPr>
          <a:xfrm>
            <a:off x="5463529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64"/>
          <p:cNvCxnSpPr/>
          <p:nvPr/>
        </p:nvCxnSpPr>
        <p:spPr>
          <a:xfrm>
            <a:off x="5463554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64"/>
          <p:cNvCxnSpPr/>
          <p:nvPr/>
        </p:nvCxnSpPr>
        <p:spPr>
          <a:xfrm>
            <a:off x="4371211" y="1312952"/>
            <a:ext cx="665700" cy="580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64"/>
          <p:cNvSpPr/>
          <p:nvPr/>
        </p:nvSpPr>
        <p:spPr>
          <a:xfrm>
            <a:off x="2444716" y="1078025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1" name="Google Shape;871;p64"/>
          <p:cNvSpPr/>
          <p:nvPr/>
        </p:nvSpPr>
        <p:spPr>
          <a:xfrm>
            <a:off x="0" y="4134900"/>
            <a:ext cx="35253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branch feature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72" name="Google Shape;872;p64"/>
          <p:cNvGrpSpPr/>
          <p:nvPr/>
        </p:nvGrpSpPr>
        <p:grpSpPr>
          <a:xfrm>
            <a:off x="159025" y="4222900"/>
            <a:ext cx="728700" cy="192900"/>
            <a:chOff x="3888575" y="717925"/>
            <a:chExt cx="728700" cy="192900"/>
          </a:xfrm>
        </p:grpSpPr>
        <p:sp>
          <p:nvSpPr>
            <p:cNvPr id="873" name="Google Shape;873;p64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4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4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64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Accidental commit to master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77" name="Google Shape;877;p64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878" name="Google Shape;878;p6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65"/>
          <p:cNvGrpSpPr/>
          <p:nvPr/>
        </p:nvGrpSpPr>
        <p:grpSpPr>
          <a:xfrm>
            <a:off x="127450" y="96450"/>
            <a:ext cx="8906901" cy="5047050"/>
            <a:chOff x="127450" y="96450"/>
            <a:chExt cx="8906901" cy="5047050"/>
          </a:xfrm>
        </p:grpSpPr>
        <p:pic>
          <p:nvPicPr>
            <p:cNvPr id="885" name="Google Shape;885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450" y="96450"/>
              <a:ext cx="8906901" cy="504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6" name="Google Shape;886;p65"/>
            <p:cNvSpPr/>
            <p:nvPr/>
          </p:nvSpPr>
          <p:spPr>
            <a:xfrm>
              <a:off x="1457127" y="646922"/>
              <a:ext cx="190800" cy="1908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5"/>
            <p:cNvSpPr/>
            <p:nvPr/>
          </p:nvSpPr>
          <p:spPr>
            <a:xfrm>
              <a:off x="1721696" y="646922"/>
              <a:ext cx="190800" cy="1908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5"/>
            <p:cNvSpPr/>
            <p:nvPr/>
          </p:nvSpPr>
          <p:spPr>
            <a:xfrm>
              <a:off x="1986266" y="646922"/>
              <a:ext cx="190800" cy="1908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65"/>
          <p:cNvSpPr txBox="1"/>
          <p:nvPr/>
        </p:nvSpPr>
        <p:spPr>
          <a:xfrm>
            <a:off x="1367450" y="1381150"/>
            <a:ext cx="69954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B574F"/>
                </a:solidFill>
                <a:latin typeface="Georgia"/>
                <a:ea typeface="Georgia"/>
                <a:cs typeface="Georgia"/>
                <a:sym typeface="Georgia"/>
              </a:rPr>
              <a:t>git-reset</a:t>
            </a:r>
            <a:endParaRPr b="1" sz="4800">
              <a:solidFill>
                <a:srgbClr val="EB57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Georgia"/>
                <a:ea typeface="Georgia"/>
                <a:cs typeface="Georgia"/>
                <a:sym typeface="Georgia"/>
              </a:rPr>
              <a:t>Reset current HEAD to the specified state</a:t>
            </a:r>
            <a:endParaRPr sz="3000">
              <a:solidFill>
                <a:srgbClr val="85858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6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6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6" name="Google Shape;896;p66"/>
          <p:cNvCxnSpPr/>
          <p:nvPr/>
        </p:nvCxnSpPr>
        <p:spPr>
          <a:xfrm>
            <a:off x="3253255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66"/>
          <p:cNvSpPr/>
          <p:nvPr/>
        </p:nvSpPr>
        <p:spPr>
          <a:xfrm>
            <a:off x="2444716" y="17193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98" name="Google Shape;898;p66"/>
          <p:cNvGrpSpPr/>
          <p:nvPr/>
        </p:nvGrpSpPr>
        <p:grpSpPr>
          <a:xfrm>
            <a:off x="5079623" y="1543386"/>
            <a:ext cx="767813" cy="926943"/>
            <a:chOff x="6140488" y="1391055"/>
            <a:chExt cx="877200" cy="1059000"/>
          </a:xfrm>
        </p:grpSpPr>
        <p:sp>
          <p:nvSpPr>
            <p:cNvPr id="899" name="Google Shape;899;p6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66"/>
          <p:cNvGrpSpPr/>
          <p:nvPr/>
        </p:nvGrpSpPr>
        <p:grpSpPr>
          <a:xfrm>
            <a:off x="5079623" y="2701436"/>
            <a:ext cx="767813" cy="926943"/>
            <a:chOff x="6140488" y="1391055"/>
            <a:chExt cx="877200" cy="1059000"/>
          </a:xfrm>
        </p:grpSpPr>
        <p:sp>
          <p:nvSpPr>
            <p:cNvPr id="902" name="Google Shape;902;p6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4" name="Google Shape;904;p66"/>
          <p:cNvCxnSpPr>
            <a:stCxn id="899" idx="2"/>
            <a:endCxn id="903" idx="0"/>
          </p:cNvCxnSpPr>
          <p:nvPr/>
        </p:nvCxnSpPr>
        <p:spPr>
          <a:xfrm>
            <a:off x="5463529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66"/>
          <p:cNvCxnSpPr/>
          <p:nvPr/>
        </p:nvCxnSpPr>
        <p:spPr>
          <a:xfrm>
            <a:off x="5463554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66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Accidental commit to master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7" name="Google Shape;907;p66"/>
          <p:cNvSpPr/>
          <p:nvPr/>
        </p:nvSpPr>
        <p:spPr>
          <a:xfrm>
            <a:off x="0" y="4134900"/>
            <a:ext cx="42528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reset --hard HEAD~1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08" name="Google Shape;908;p66"/>
          <p:cNvGrpSpPr/>
          <p:nvPr/>
        </p:nvGrpSpPr>
        <p:grpSpPr>
          <a:xfrm>
            <a:off x="159025" y="4222900"/>
            <a:ext cx="728700" cy="192900"/>
            <a:chOff x="3888575" y="717925"/>
            <a:chExt cx="728700" cy="192900"/>
          </a:xfrm>
        </p:grpSpPr>
        <p:sp>
          <p:nvSpPr>
            <p:cNvPr id="909" name="Google Shape;909;p66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6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6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2" name="Google Shape;912;p66"/>
          <p:cNvCxnSpPr/>
          <p:nvPr/>
        </p:nvCxnSpPr>
        <p:spPr>
          <a:xfrm>
            <a:off x="3253255" y="31105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66"/>
          <p:cNvSpPr/>
          <p:nvPr/>
        </p:nvSpPr>
        <p:spPr>
          <a:xfrm>
            <a:off x="2444716" y="28391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4" name="Google Shape;914;p66"/>
          <p:cNvCxnSpPr/>
          <p:nvPr/>
        </p:nvCxnSpPr>
        <p:spPr>
          <a:xfrm>
            <a:off x="589805" y="31105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5" name="Google Shape;915;p66"/>
          <p:cNvSpPr/>
          <p:nvPr/>
        </p:nvSpPr>
        <p:spPr>
          <a:xfrm>
            <a:off x="325092" y="28391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16" name="Google Shape;916;p66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917" name="Google Shape;917;p6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7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67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5" name="Google Shape;925;p67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Lost commit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26" name="Google Shape;926;p67"/>
          <p:cNvGrpSpPr/>
          <p:nvPr/>
        </p:nvGrpSpPr>
        <p:grpSpPr>
          <a:xfrm>
            <a:off x="5079623" y="1543386"/>
            <a:ext cx="767813" cy="926943"/>
            <a:chOff x="6140488" y="1391055"/>
            <a:chExt cx="877200" cy="1059000"/>
          </a:xfrm>
        </p:grpSpPr>
        <p:sp>
          <p:nvSpPr>
            <p:cNvPr id="927" name="Google Shape;927;p6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67"/>
          <p:cNvGrpSpPr/>
          <p:nvPr/>
        </p:nvGrpSpPr>
        <p:grpSpPr>
          <a:xfrm>
            <a:off x="5079623" y="2701436"/>
            <a:ext cx="767813" cy="926943"/>
            <a:chOff x="6140488" y="1391055"/>
            <a:chExt cx="877200" cy="1059000"/>
          </a:xfrm>
        </p:grpSpPr>
        <p:sp>
          <p:nvSpPr>
            <p:cNvPr id="930" name="Google Shape;930;p6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2" name="Google Shape;932;p67"/>
          <p:cNvCxnSpPr>
            <a:stCxn id="927" idx="2"/>
            <a:endCxn id="931" idx="0"/>
          </p:cNvCxnSpPr>
          <p:nvPr/>
        </p:nvCxnSpPr>
        <p:spPr>
          <a:xfrm>
            <a:off x="5463529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67"/>
          <p:cNvCxnSpPr/>
          <p:nvPr/>
        </p:nvCxnSpPr>
        <p:spPr>
          <a:xfrm>
            <a:off x="5463554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67"/>
          <p:cNvCxnSpPr/>
          <p:nvPr/>
        </p:nvCxnSpPr>
        <p:spPr>
          <a:xfrm>
            <a:off x="3253255" y="31105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5" name="Google Shape;935;p67"/>
          <p:cNvSpPr/>
          <p:nvPr/>
        </p:nvSpPr>
        <p:spPr>
          <a:xfrm>
            <a:off x="2444716" y="28391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6" name="Google Shape;936;p67"/>
          <p:cNvCxnSpPr/>
          <p:nvPr/>
        </p:nvCxnSpPr>
        <p:spPr>
          <a:xfrm>
            <a:off x="589805" y="31105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67"/>
          <p:cNvSpPr/>
          <p:nvPr/>
        </p:nvSpPr>
        <p:spPr>
          <a:xfrm>
            <a:off x="325092" y="28391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38" name="Google Shape;938;p67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939" name="Google Shape;939;p6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50" y="96450"/>
            <a:ext cx="8906901" cy="50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68"/>
          <p:cNvSpPr/>
          <p:nvPr/>
        </p:nvSpPr>
        <p:spPr>
          <a:xfrm>
            <a:off x="1457127" y="646922"/>
            <a:ext cx="190800" cy="190800"/>
          </a:xfrm>
          <a:prstGeom prst="ellipse">
            <a:avLst/>
          </a:prstGeom>
          <a:solidFill>
            <a:srgbClr val="EB57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8"/>
          <p:cNvSpPr/>
          <p:nvPr/>
        </p:nvSpPr>
        <p:spPr>
          <a:xfrm>
            <a:off x="1721696" y="646922"/>
            <a:ext cx="190800" cy="190800"/>
          </a:xfrm>
          <a:prstGeom prst="ellipse">
            <a:avLst/>
          </a:prstGeom>
          <a:solidFill>
            <a:srgbClr val="FFC2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8"/>
          <p:cNvSpPr/>
          <p:nvPr/>
        </p:nvSpPr>
        <p:spPr>
          <a:xfrm>
            <a:off x="1986266" y="646922"/>
            <a:ext cx="190800" cy="190800"/>
          </a:xfrm>
          <a:prstGeom prst="ellipse">
            <a:avLst/>
          </a:prstGeom>
          <a:solidFill>
            <a:srgbClr val="008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8"/>
          <p:cNvSpPr txBox="1"/>
          <p:nvPr/>
        </p:nvSpPr>
        <p:spPr>
          <a:xfrm>
            <a:off x="1618525" y="2980275"/>
            <a:ext cx="4360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8"/>
          <p:cNvSpPr txBox="1"/>
          <p:nvPr/>
        </p:nvSpPr>
        <p:spPr>
          <a:xfrm>
            <a:off x="1367450" y="1381150"/>
            <a:ext cx="6350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B574F"/>
                </a:solidFill>
                <a:latin typeface="Georgia"/>
                <a:ea typeface="Georgia"/>
                <a:cs typeface="Georgia"/>
                <a:sym typeface="Georgia"/>
              </a:rPr>
              <a:t>git-reflog</a:t>
            </a:r>
            <a:endParaRPr b="1" sz="4800">
              <a:solidFill>
                <a:srgbClr val="EB57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Georgia"/>
                <a:ea typeface="Georgia"/>
                <a:cs typeface="Georgia"/>
                <a:sym typeface="Georgia"/>
              </a:rPr>
              <a:t>Manage reflog information</a:t>
            </a:r>
            <a:endParaRPr sz="3000">
              <a:solidFill>
                <a:srgbClr val="85858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9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9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7" name="Google Shape;957;p69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Git - reflog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58" name="Google Shape;958;p69"/>
          <p:cNvGrpSpPr/>
          <p:nvPr/>
        </p:nvGrpSpPr>
        <p:grpSpPr>
          <a:xfrm>
            <a:off x="2792451" y="0"/>
            <a:ext cx="6352249" cy="5143500"/>
            <a:chOff x="3211238" y="0"/>
            <a:chExt cx="5932800" cy="5143500"/>
          </a:xfrm>
        </p:grpSpPr>
        <p:sp>
          <p:nvSpPr>
            <p:cNvPr id="959" name="Google Shape;959;p69"/>
            <p:cNvSpPr/>
            <p:nvPr/>
          </p:nvSpPr>
          <p:spPr>
            <a:xfrm>
              <a:off x="3211238" y="0"/>
              <a:ext cx="5932800" cy="5143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9"/>
            <p:cNvSpPr/>
            <p:nvPr/>
          </p:nvSpPr>
          <p:spPr>
            <a:xfrm>
              <a:off x="3603901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9"/>
            <p:cNvSpPr/>
            <p:nvPr/>
          </p:nvSpPr>
          <p:spPr>
            <a:xfrm>
              <a:off x="3871801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9"/>
            <p:cNvSpPr/>
            <p:nvPr/>
          </p:nvSpPr>
          <p:spPr>
            <a:xfrm>
              <a:off x="4139701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69"/>
          <p:cNvSpPr txBox="1"/>
          <p:nvPr/>
        </p:nvSpPr>
        <p:spPr>
          <a:xfrm>
            <a:off x="3128325" y="1071750"/>
            <a:ext cx="601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19d10e7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HEAD@{0}: commit: </a:t>
            </a: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111e0d0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HEAD@{1}: commit: moving…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6a40b7b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HEAD@{2}: clone: from...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4" name="Google Shape;964;p69"/>
          <p:cNvSpPr/>
          <p:nvPr/>
        </p:nvSpPr>
        <p:spPr>
          <a:xfrm>
            <a:off x="2485375" y="1957045"/>
            <a:ext cx="6592500" cy="489300"/>
          </a:xfrm>
          <a:prstGeom prst="rect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9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9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0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70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3" name="Google Shape;973;p70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Lost commit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74" name="Google Shape;974;p70"/>
          <p:cNvGrpSpPr/>
          <p:nvPr/>
        </p:nvGrpSpPr>
        <p:grpSpPr>
          <a:xfrm>
            <a:off x="5079598" y="1543386"/>
            <a:ext cx="767813" cy="926943"/>
            <a:chOff x="6140488" y="1391055"/>
            <a:chExt cx="877200" cy="1059000"/>
          </a:xfrm>
        </p:grpSpPr>
        <p:sp>
          <p:nvSpPr>
            <p:cNvPr id="975" name="Google Shape;975;p7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70"/>
          <p:cNvGrpSpPr/>
          <p:nvPr/>
        </p:nvGrpSpPr>
        <p:grpSpPr>
          <a:xfrm>
            <a:off x="5079623" y="2701436"/>
            <a:ext cx="767813" cy="926943"/>
            <a:chOff x="6140488" y="1391055"/>
            <a:chExt cx="877200" cy="1059000"/>
          </a:xfrm>
        </p:grpSpPr>
        <p:sp>
          <p:nvSpPr>
            <p:cNvPr id="978" name="Google Shape;978;p7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0" name="Google Shape;980;p70"/>
          <p:cNvCxnSpPr>
            <a:stCxn id="975" idx="2"/>
            <a:endCxn id="979" idx="0"/>
          </p:cNvCxnSpPr>
          <p:nvPr/>
        </p:nvCxnSpPr>
        <p:spPr>
          <a:xfrm>
            <a:off x="5463504" y="2470329"/>
            <a:ext cx="0" cy="2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70"/>
          <p:cNvCxnSpPr>
            <a:stCxn id="978" idx="2"/>
            <a:endCxn id="982" idx="0"/>
          </p:cNvCxnSpPr>
          <p:nvPr/>
        </p:nvCxnSpPr>
        <p:spPr>
          <a:xfrm>
            <a:off x="5463529" y="3628379"/>
            <a:ext cx="0" cy="2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0"/>
          <p:cNvCxnSpPr/>
          <p:nvPr/>
        </p:nvCxnSpPr>
        <p:spPr>
          <a:xfrm>
            <a:off x="3253230" y="31105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0"/>
          <p:cNvSpPr/>
          <p:nvPr/>
        </p:nvSpPr>
        <p:spPr>
          <a:xfrm>
            <a:off x="2444691" y="28391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5" name="Google Shape;985;p70"/>
          <p:cNvCxnSpPr/>
          <p:nvPr/>
        </p:nvCxnSpPr>
        <p:spPr>
          <a:xfrm>
            <a:off x="589780" y="31105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0"/>
          <p:cNvSpPr/>
          <p:nvPr/>
        </p:nvSpPr>
        <p:spPr>
          <a:xfrm>
            <a:off x="325067" y="2839150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Google Shape;987;p70"/>
          <p:cNvSpPr txBox="1"/>
          <p:nvPr/>
        </p:nvSpPr>
        <p:spPr>
          <a:xfrm>
            <a:off x="5885025" y="1680127"/>
            <a:ext cx="12786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111e0d0 </a:t>
            </a:r>
            <a:endParaRPr sz="1800"/>
          </a:p>
        </p:txBody>
      </p:sp>
      <p:cxnSp>
        <p:nvCxnSpPr>
          <p:cNvPr id="988" name="Google Shape;988;p70"/>
          <p:cNvCxnSpPr/>
          <p:nvPr/>
        </p:nvCxnSpPr>
        <p:spPr>
          <a:xfrm>
            <a:off x="3253230" y="19907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9" name="Google Shape;989;p70"/>
          <p:cNvSpPr/>
          <p:nvPr/>
        </p:nvSpPr>
        <p:spPr>
          <a:xfrm>
            <a:off x="2444691" y="17193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70"/>
          <p:cNvSpPr/>
          <p:nvPr/>
        </p:nvSpPr>
        <p:spPr>
          <a:xfrm>
            <a:off x="0" y="4134900"/>
            <a:ext cx="48435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branch feature 111e0d0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91" name="Google Shape;991;p70"/>
          <p:cNvGrpSpPr/>
          <p:nvPr/>
        </p:nvGrpSpPr>
        <p:grpSpPr>
          <a:xfrm>
            <a:off x="159025" y="4222900"/>
            <a:ext cx="728700" cy="192900"/>
            <a:chOff x="3888575" y="717925"/>
            <a:chExt cx="728700" cy="192900"/>
          </a:xfrm>
        </p:grpSpPr>
        <p:sp>
          <p:nvSpPr>
            <p:cNvPr id="992" name="Google Shape;992;p70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0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70"/>
          <p:cNvGrpSpPr/>
          <p:nvPr/>
        </p:nvGrpSpPr>
        <p:grpSpPr>
          <a:xfrm>
            <a:off x="5079623" y="3859611"/>
            <a:ext cx="767813" cy="926943"/>
            <a:chOff x="6140488" y="1391055"/>
            <a:chExt cx="877200" cy="1059000"/>
          </a:xfrm>
        </p:grpSpPr>
        <p:sp>
          <p:nvSpPr>
            <p:cNvPr id="996" name="Google Shape;996;p7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1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1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3" name="Google Shape;1003;p71"/>
          <p:cNvCxnSpPr/>
          <p:nvPr/>
        </p:nvCxnSpPr>
        <p:spPr>
          <a:xfrm>
            <a:off x="3505780" y="4351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71"/>
          <p:cNvSpPr/>
          <p:nvPr/>
        </p:nvSpPr>
        <p:spPr>
          <a:xfrm>
            <a:off x="2697241" y="4079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05" name="Google Shape;1005;p71"/>
          <p:cNvGrpSpPr/>
          <p:nvPr/>
        </p:nvGrpSpPr>
        <p:grpSpPr>
          <a:xfrm>
            <a:off x="5332184" y="4025513"/>
            <a:ext cx="630531" cy="761209"/>
            <a:chOff x="6140488" y="1391055"/>
            <a:chExt cx="877200" cy="1059000"/>
          </a:xfrm>
        </p:grpSpPr>
        <p:sp>
          <p:nvSpPr>
            <p:cNvPr id="1006" name="Google Shape;1006;p7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71"/>
          <p:cNvSpPr txBox="1"/>
          <p:nvPr/>
        </p:nvSpPr>
        <p:spPr>
          <a:xfrm>
            <a:off x="5375591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9" name="Google Shape;1009;p71"/>
          <p:cNvSpPr txBox="1"/>
          <p:nvPr/>
        </p:nvSpPr>
        <p:spPr>
          <a:xfrm>
            <a:off x="353600" y="150900"/>
            <a:ext cx="87903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Now let’s explain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merge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&amp;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rebase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10" name="Google Shape;1010;p71"/>
          <p:cNvCxnSpPr>
            <a:stCxn id="1011" idx="3"/>
            <a:endCxn id="1004" idx="1"/>
          </p:cNvCxnSpPr>
          <p:nvPr/>
        </p:nvCxnSpPr>
        <p:spPr>
          <a:xfrm>
            <a:off x="2106042" y="4358188"/>
            <a:ext cx="5913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1" name="Google Shape;1011;p71"/>
          <p:cNvSpPr/>
          <p:nvPr/>
        </p:nvSpPr>
        <p:spPr>
          <a:xfrm>
            <a:off x="646542" y="40799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7"/>
          <p:cNvCxnSpPr/>
          <p:nvPr/>
        </p:nvCxnSpPr>
        <p:spPr>
          <a:xfrm>
            <a:off x="791225" y="1881800"/>
            <a:ext cx="7647300" cy="0"/>
          </a:xfrm>
          <a:prstGeom prst="straightConnector1">
            <a:avLst/>
          </a:prstGeom>
          <a:noFill/>
          <a:ln cap="flat" cmpd="sng" w="28575">
            <a:solidFill>
              <a:srgbClr val="6A429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9" name="Google Shape;109;p27"/>
          <p:cNvSpPr txBox="1"/>
          <p:nvPr/>
        </p:nvSpPr>
        <p:spPr>
          <a:xfrm>
            <a:off x="432375" y="1316600"/>
            <a:ext cx="1528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2013</a:t>
            </a:r>
            <a:endParaRPr b="1" sz="2400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1516475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/>
        </p:nvSpPr>
        <p:spPr>
          <a:xfrm>
            <a:off x="805400" y="1837100"/>
            <a:ext cx="89400" cy="89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"/>
          <p:cNvSpPr/>
          <p:nvPr/>
        </p:nvSpPr>
        <p:spPr>
          <a:xfrm>
            <a:off x="2994769" y="1737200"/>
            <a:ext cx="289200" cy="289200"/>
          </a:xfrm>
          <a:prstGeom prst="ellipse">
            <a:avLst/>
          </a:prstGeom>
          <a:solidFill>
            <a:srgbClr val="EB574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/>
        </p:nvSpPr>
        <p:spPr>
          <a:xfrm>
            <a:off x="1327350" y="2106100"/>
            <a:ext cx="1635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Stick to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pull</a:t>
            </a:r>
            <a:endParaRPr b="1" sz="1800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2342175" y="738800"/>
            <a:ext cx="2019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Something goes wrong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2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2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18" name="Google Shape;1018;p72"/>
          <p:cNvCxnSpPr/>
          <p:nvPr/>
        </p:nvCxnSpPr>
        <p:spPr>
          <a:xfrm>
            <a:off x="1327805" y="4351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72"/>
          <p:cNvSpPr/>
          <p:nvPr/>
        </p:nvSpPr>
        <p:spPr>
          <a:xfrm>
            <a:off x="519265" y="4079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20" name="Google Shape;1020;p72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021" name="Google Shape;1021;p7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72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24" name="Google Shape;1024;p72"/>
          <p:cNvCxnSpPr>
            <a:stCxn id="1025" idx="1"/>
            <a:endCxn id="1026" idx="3"/>
          </p:cNvCxnSpPr>
          <p:nvPr/>
        </p:nvCxnSpPr>
        <p:spPr>
          <a:xfrm rot="10800000">
            <a:off x="6061041" y="4358188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72"/>
          <p:cNvSpPr/>
          <p:nvPr/>
        </p:nvSpPr>
        <p:spPr>
          <a:xfrm>
            <a:off x="6626241" y="40799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6" name="Google Shape;1026;p72"/>
          <p:cNvSpPr/>
          <p:nvPr/>
        </p:nvSpPr>
        <p:spPr>
          <a:xfrm>
            <a:off x="4234650" y="4079950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7" name="Google Shape;1027;p72"/>
          <p:cNvCxnSpPr>
            <a:stCxn id="1026" idx="1"/>
          </p:cNvCxnSpPr>
          <p:nvPr/>
        </p:nvCxnSpPr>
        <p:spPr>
          <a:xfrm rot="10800000">
            <a:off x="3783750" y="4358200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72"/>
          <p:cNvSpPr/>
          <p:nvPr/>
        </p:nvSpPr>
        <p:spPr>
          <a:xfrm>
            <a:off x="0" y="235950"/>
            <a:ext cx="43140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checkout -b feature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29" name="Google Shape;1029;p72"/>
          <p:cNvGrpSpPr/>
          <p:nvPr/>
        </p:nvGrpSpPr>
        <p:grpSpPr>
          <a:xfrm>
            <a:off x="159025" y="323950"/>
            <a:ext cx="728700" cy="192900"/>
            <a:chOff x="3888575" y="717925"/>
            <a:chExt cx="728700" cy="192900"/>
          </a:xfrm>
        </p:grpSpPr>
        <p:sp>
          <p:nvSpPr>
            <p:cNvPr id="1030" name="Google Shape;1030;p72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2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2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73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73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39" name="Google Shape;1039;p73"/>
          <p:cNvCxnSpPr/>
          <p:nvPr/>
        </p:nvCxnSpPr>
        <p:spPr>
          <a:xfrm>
            <a:off x="1327805" y="34092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73"/>
          <p:cNvSpPr/>
          <p:nvPr/>
        </p:nvSpPr>
        <p:spPr>
          <a:xfrm>
            <a:off x="519265" y="31378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1" name="Google Shape;1041;p73"/>
          <p:cNvCxnSpPr>
            <a:stCxn id="1042" idx="1"/>
            <a:endCxn id="1043" idx="3"/>
          </p:cNvCxnSpPr>
          <p:nvPr/>
        </p:nvCxnSpPr>
        <p:spPr>
          <a:xfrm rot="10800000">
            <a:off x="6062041" y="4358188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6627241" y="40799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73"/>
          <p:cNvSpPr/>
          <p:nvPr/>
        </p:nvSpPr>
        <p:spPr>
          <a:xfrm>
            <a:off x="4235650" y="4079950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4" name="Google Shape;1044;p73"/>
          <p:cNvCxnSpPr>
            <a:stCxn id="1043" idx="1"/>
          </p:cNvCxnSpPr>
          <p:nvPr/>
        </p:nvCxnSpPr>
        <p:spPr>
          <a:xfrm rot="10800000">
            <a:off x="3784750" y="4358200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5" name="Google Shape;1045;p73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046" name="Google Shape;1046;p7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73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049" name="Google Shape;1049;p7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1" name="Google Shape;1051;p73"/>
          <p:cNvCxnSpPr>
            <a:stCxn id="1046" idx="2"/>
            <a:endCxn id="1050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73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73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73"/>
          <p:cNvSpPr/>
          <p:nvPr/>
        </p:nvSpPr>
        <p:spPr>
          <a:xfrm>
            <a:off x="0" y="235950"/>
            <a:ext cx="43140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message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55" name="Google Shape;1055;p73"/>
          <p:cNvGrpSpPr/>
          <p:nvPr/>
        </p:nvGrpSpPr>
        <p:grpSpPr>
          <a:xfrm>
            <a:off x="159025" y="323950"/>
            <a:ext cx="728700" cy="192900"/>
            <a:chOff x="3888575" y="717925"/>
            <a:chExt cx="728700" cy="192900"/>
          </a:xfrm>
        </p:grpSpPr>
        <p:sp>
          <p:nvSpPr>
            <p:cNvPr id="1056" name="Google Shape;1056;p73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4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4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5" name="Google Shape;1065;p74"/>
          <p:cNvCxnSpPr/>
          <p:nvPr/>
        </p:nvCxnSpPr>
        <p:spPr>
          <a:xfrm>
            <a:off x="1327805" y="2458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74"/>
          <p:cNvSpPr/>
          <p:nvPr/>
        </p:nvSpPr>
        <p:spPr>
          <a:xfrm>
            <a:off x="519265" y="2186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67" name="Google Shape;1067;p74"/>
          <p:cNvCxnSpPr>
            <a:stCxn id="1068" idx="1"/>
            <a:endCxn id="1069" idx="3"/>
          </p:cNvCxnSpPr>
          <p:nvPr/>
        </p:nvCxnSpPr>
        <p:spPr>
          <a:xfrm rot="10800000">
            <a:off x="6062041" y="4358188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74"/>
          <p:cNvSpPr/>
          <p:nvPr/>
        </p:nvSpPr>
        <p:spPr>
          <a:xfrm>
            <a:off x="6627241" y="40799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74"/>
          <p:cNvSpPr/>
          <p:nvPr/>
        </p:nvSpPr>
        <p:spPr>
          <a:xfrm>
            <a:off x="4235650" y="4079950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0" name="Google Shape;1070;p74"/>
          <p:cNvCxnSpPr>
            <a:stCxn id="1069" idx="1"/>
          </p:cNvCxnSpPr>
          <p:nvPr/>
        </p:nvCxnSpPr>
        <p:spPr>
          <a:xfrm rot="10800000">
            <a:off x="3784750" y="4358200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1" name="Google Shape;1071;p74"/>
          <p:cNvGrpSpPr/>
          <p:nvPr/>
        </p:nvGrpSpPr>
        <p:grpSpPr>
          <a:xfrm>
            <a:off x="3154188" y="2123614"/>
            <a:ext cx="630531" cy="761209"/>
            <a:chOff x="6140488" y="1391055"/>
            <a:chExt cx="877200" cy="1059000"/>
          </a:xfrm>
        </p:grpSpPr>
        <p:sp>
          <p:nvSpPr>
            <p:cNvPr id="1072" name="Google Shape;1072;p7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4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075" name="Google Shape;1075;p7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74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078" name="Google Shape;1078;p7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0" name="Google Shape;1080;p74"/>
          <p:cNvCxnSpPr>
            <a:stCxn id="1072" idx="2"/>
            <a:endCxn id="1076" idx="0"/>
          </p:cNvCxnSpPr>
          <p:nvPr/>
        </p:nvCxnSpPr>
        <p:spPr>
          <a:xfrm>
            <a:off x="3469454" y="2884823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74"/>
          <p:cNvCxnSpPr>
            <a:stCxn id="1075" idx="2"/>
            <a:endCxn id="1079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2" name="Google Shape;1082;p74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3" name="Google Shape;1083;p74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74"/>
          <p:cNvSpPr txBox="1"/>
          <p:nvPr/>
        </p:nvSpPr>
        <p:spPr>
          <a:xfrm>
            <a:off x="3197616" y="227495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5" name="Google Shape;1085;p74"/>
          <p:cNvSpPr/>
          <p:nvPr/>
        </p:nvSpPr>
        <p:spPr>
          <a:xfrm>
            <a:off x="0" y="235950"/>
            <a:ext cx="43140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message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86" name="Google Shape;1086;p74"/>
          <p:cNvGrpSpPr/>
          <p:nvPr/>
        </p:nvGrpSpPr>
        <p:grpSpPr>
          <a:xfrm>
            <a:off x="159025" y="323950"/>
            <a:ext cx="728700" cy="192900"/>
            <a:chOff x="3888575" y="717925"/>
            <a:chExt cx="728700" cy="192900"/>
          </a:xfrm>
        </p:grpSpPr>
        <p:sp>
          <p:nvSpPr>
            <p:cNvPr id="1087" name="Google Shape;1087;p74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4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4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5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75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6" name="Google Shape;1096;p75"/>
          <p:cNvCxnSpPr/>
          <p:nvPr/>
        </p:nvCxnSpPr>
        <p:spPr>
          <a:xfrm>
            <a:off x="1327805" y="2458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7" name="Google Shape;1097;p75"/>
          <p:cNvSpPr/>
          <p:nvPr/>
        </p:nvSpPr>
        <p:spPr>
          <a:xfrm>
            <a:off x="519265" y="2186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8" name="Google Shape;1098;p75"/>
          <p:cNvCxnSpPr>
            <a:stCxn id="1099" idx="1"/>
            <a:endCxn id="1100" idx="3"/>
          </p:cNvCxnSpPr>
          <p:nvPr/>
        </p:nvCxnSpPr>
        <p:spPr>
          <a:xfrm rot="10800000">
            <a:off x="6963691" y="3416088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75"/>
          <p:cNvSpPr/>
          <p:nvPr/>
        </p:nvSpPr>
        <p:spPr>
          <a:xfrm>
            <a:off x="7528892" y="31378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75"/>
          <p:cNvSpPr/>
          <p:nvPr/>
        </p:nvSpPr>
        <p:spPr>
          <a:xfrm>
            <a:off x="5137300" y="3137850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1" name="Google Shape;1101;p75"/>
          <p:cNvCxnSpPr>
            <a:stCxn id="1100" idx="1"/>
          </p:cNvCxnSpPr>
          <p:nvPr/>
        </p:nvCxnSpPr>
        <p:spPr>
          <a:xfrm rot="10800000">
            <a:off x="4686400" y="3416100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2" name="Google Shape;1102;p75"/>
          <p:cNvGrpSpPr/>
          <p:nvPr/>
        </p:nvGrpSpPr>
        <p:grpSpPr>
          <a:xfrm>
            <a:off x="3154188" y="2123614"/>
            <a:ext cx="630531" cy="761209"/>
            <a:chOff x="6140488" y="1391055"/>
            <a:chExt cx="877200" cy="1059000"/>
          </a:xfrm>
        </p:grpSpPr>
        <p:sp>
          <p:nvSpPr>
            <p:cNvPr id="1103" name="Google Shape;1103;p7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75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106" name="Google Shape;1106;p7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75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109" name="Google Shape;1109;p7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1" name="Google Shape;1111;p75"/>
          <p:cNvCxnSpPr>
            <a:stCxn id="1103" idx="2"/>
            <a:endCxn id="1107" idx="0"/>
          </p:cNvCxnSpPr>
          <p:nvPr/>
        </p:nvCxnSpPr>
        <p:spPr>
          <a:xfrm>
            <a:off x="3469454" y="2884823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75"/>
          <p:cNvCxnSpPr>
            <a:stCxn id="1106" idx="2"/>
            <a:endCxn id="1110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75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4" name="Google Shape;1114;p75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5" name="Google Shape;1115;p75"/>
          <p:cNvSpPr txBox="1"/>
          <p:nvPr/>
        </p:nvSpPr>
        <p:spPr>
          <a:xfrm>
            <a:off x="3197616" y="227495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116" name="Google Shape;1116;p75"/>
          <p:cNvGrpSpPr/>
          <p:nvPr/>
        </p:nvGrpSpPr>
        <p:grpSpPr>
          <a:xfrm>
            <a:off x="4056371" y="3072829"/>
            <a:ext cx="630531" cy="761209"/>
            <a:chOff x="6140488" y="1391055"/>
            <a:chExt cx="877200" cy="1059000"/>
          </a:xfrm>
        </p:grpSpPr>
        <p:sp>
          <p:nvSpPr>
            <p:cNvPr id="1117" name="Google Shape;1117;p7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75"/>
          <p:cNvSpPr txBox="1"/>
          <p:nvPr/>
        </p:nvSpPr>
        <p:spPr>
          <a:xfrm>
            <a:off x="4099778" y="319054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20" name="Google Shape;1120;p75"/>
          <p:cNvCxnSpPr>
            <a:stCxn id="1117" idx="2"/>
          </p:cNvCxnSpPr>
          <p:nvPr/>
        </p:nvCxnSpPr>
        <p:spPr>
          <a:xfrm flipH="1">
            <a:off x="3469837" y="3834038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75"/>
          <p:cNvSpPr/>
          <p:nvPr/>
        </p:nvSpPr>
        <p:spPr>
          <a:xfrm>
            <a:off x="0" y="235950"/>
            <a:ext cx="43140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message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22" name="Google Shape;1122;p75"/>
          <p:cNvGrpSpPr/>
          <p:nvPr/>
        </p:nvGrpSpPr>
        <p:grpSpPr>
          <a:xfrm>
            <a:off x="159025" y="323950"/>
            <a:ext cx="728700" cy="192900"/>
            <a:chOff x="3888575" y="717925"/>
            <a:chExt cx="728700" cy="192900"/>
          </a:xfrm>
        </p:grpSpPr>
        <p:sp>
          <p:nvSpPr>
            <p:cNvPr id="1123" name="Google Shape;1123;p75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5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5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6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32" name="Google Shape;1132;p76"/>
          <p:cNvCxnSpPr/>
          <p:nvPr/>
        </p:nvCxnSpPr>
        <p:spPr>
          <a:xfrm>
            <a:off x="1327805" y="2458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76"/>
          <p:cNvSpPr/>
          <p:nvPr/>
        </p:nvSpPr>
        <p:spPr>
          <a:xfrm>
            <a:off x="519265" y="2186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4" name="Google Shape;1134;p76"/>
          <p:cNvCxnSpPr>
            <a:stCxn id="1135" idx="1"/>
            <a:endCxn id="1136" idx="3"/>
          </p:cNvCxnSpPr>
          <p:nvPr/>
        </p:nvCxnSpPr>
        <p:spPr>
          <a:xfrm rot="10800000">
            <a:off x="6963691" y="2465113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76"/>
          <p:cNvSpPr/>
          <p:nvPr/>
        </p:nvSpPr>
        <p:spPr>
          <a:xfrm>
            <a:off x="7528892" y="2186863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6" name="Google Shape;1136;p76"/>
          <p:cNvSpPr/>
          <p:nvPr/>
        </p:nvSpPr>
        <p:spPr>
          <a:xfrm>
            <a:off x="5137300" y="2186875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7" name="Google Shape;1137;p76"/>
          <p:cNvCxnSpPr>
            <a:stCxn id="1136" idx="1"/>
          </p:cNvCxnSpPr>
          <p:nvPr/>
        </p:nvCxnSpPr>
        <p:spPr>
          <a:xfrm rot="10800000">
            <a:off x="4686400" y="2465125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38" name="Google Shape;1138;p76"/>
          <p:cNvGrpSpPr/>
          <p:nvPr/>
        </p:nvGrpSpPr>
        <p:grpSpPr>
          <a:xfrm>
            <a:off x="3154188" y="2123614"/>
            <a:ext cx="630531" cy="761209"/>
            <a:chOff x="6140488" y="1391055"/>
            <a:chExt cx="877200" cy="1059000"/>
          </a:xfrm>
        </p:grpSpPr>
        <p:sp>
          <p:nvSpPr>
            <p:cNvPr id="1139" name="Google Shape;1139;p7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76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142" name="Google Shape;1142;p7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76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145" name="Google Shape;1145;p7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47" name="Google Shape;1147;p76"/>
          <p:cNvCxnSpPr>
            <a:stCxn id="1139" idx="2"/>
            <a:endCxn id="1143" idx="0"/>
          </p:cNvCxnSpPr>
          <p:nvPr/>
        </p:nvCxnSpPr>
        <p:spPr>
          <a:xfrm>
            <a:off x="3469454" y="2884823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76"/>
          <p:cNvCxnSpPr>
            <a:stCxn id="1142" idx="2"/>
            <a:endCxn id="1146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9" name="Google Shape;1149;p76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0" name="Google Shape;1150;p76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1" name="Google Shape;1151;p76"/>
          <p:cNvSpPr txBox="1"/>
          <p:nvPr/>
        </p:nvSpPr>
        <p:spPr>
          <a:xfrm>
            <a:off x="3197616" y="227495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152" name="Google Shape;1152;p76"/>
          <p:cNvGrpSpPr/>
          <p:nvPr/>
        </p:nvGrpSpPr>
        <p:grpSpPr>
          <a:xfrm>
            <a:off x="4056371" y="2123614"/>
            <a:ext cx="630531" cy="761209"/>
            <a:chOff x="6140488" y="1391055"/>
            <a:chExt cx="877200" cy="1059000"/>
          </a:xfrm>
        </p:grpSpPr>
        <p:sp>
          <p:nvSpPr>
            <p:cNvPr id="1153" name="Google Shape;1153;p7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76"/>
          <p:cNvGrpSpPr/>
          <p:nvPr/>
        </p:nvGrpSpPr>
        <p:grpSpPr>
          <a:xfrm>
            <a:off x="4056371" y="3072829"/>
            <a:ext cx="630531" cy="761209"/>
            <a:chOff x="6140488" y="1391055"/>
            <a:chExt cx="877200" cy="1059000"/>
          </a:xfrm>
        </p:grpSpPr>
        <p:sp>
          <p:nvSpPr>
            <p:cNvPr id="1156" name="Google Shape;1156;p7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76"/>
          <p:cNvSpPr txBox="1"/>
          <p:nvPr/>
        </p:nvSpPr>
        <p:spPr>
          <a:xfrm>
            <a:off x="4099778" y="319054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9" name="Google Shape;1159;p76"/>
          <p:cNvSpPr txBox="1"/>
          <p:nvPr/>
        </p:nvSpPr>
        <p:spPr>
          <a:xfrm>
            <a:off x="4099778" y="226615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60" name="Google Shape;1160;p76"/>
          <p:cNvCxnSpPr>
            <a:stCxn id="1156" idx="2"/>
          </p:cNvCxnSpPr>
          <p:nvPr/>
        </p:nvCxnSpPr>
        <p:spPr>
          <a:xfrm flipH="1">
            <a:off x="3469837" y="3834038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76"/>
          <p:cNvCxnSpPr/>
          <p:nvPr/>
        </p:nvCxnSpPr>
        <p:spPr>
          <a:xfrm>
            <a:off x="4371141" y="2884643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76"/>
          <p:cNvSpPr/>
          <p:nvPr/>
        </p:nvSpPr>
        <p:spPr>
          <a:xfrm>
            <a:off x="0" y="235950"/>
            <a:ext cx="4314000" cy="10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message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63" name="Google Shape;1163;p76"/>
          <p:cNvGrpSpPr/>
          <p:nvPr/>
        </p:nvGrpSpPr>
        <p:grpSpPr>
          <a:xfrm>
            <a:off x="159025" y="323950"/>
            <a:ext cx="728700" cy="192900"/>
            <a:chOff x="3888575" y="717925"/>
            <a:chExt cx="728700" cy="192900"/>
          </a:xfrm>
        </p:grpSpPr>
        <p:sp>
          <p:nvSpPr>
            <p:cNvPr id="1164" name="Google Shape;1164;p76"/>
            <p:cNvSpPr/>
            <p:nvPr/>
          </p:nvSpPr>
          <p:spPr>
            <a:xfrm>
              <a:off x="3888575" y="717925"/>
              <a:ext cx="192900" cy="1929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6"/>
            <p:cNvSpPr/>
            <p:nvPr/>
          </p:nvSpPr>
          <p:spPr>
            <a:xfrm>
              <a:off x="4156475" y="717925"/>
              <a:ext cx="192900" cy="1929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6"/>
            <p:cNvSpPr/>
            <p:nvPr/>
          </p:nvSpPr>
          <p:spPr>
            <a:xfrm>
              <a:off x="4424375" y="717925"/>
              <a:ext cx="192900" cy="1929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77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77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3" name="Google Shape;1173;p77"/>
          <p:cNvCxnSpPr/>
          <p:nvPr/>
        </p:nvCxnSpPr>
        <p:spPr>
          <a:xfrm>
            <a:off x="1327805" y="2458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77"/>
          <p:cNvSpPr/>
          <p:nvPr/>
        </p:nvSpPr>
        <p:spPr>
          <a:xfrm>
            <a:off x="519265" y="2186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5" name="Google Shape;1175;p77"/>
          <p:cNvCxnSpPr>
            <a:stCxn id="1176" idx="1"/>
            <a:endCxn id="1177" idx="3"/>
          </p:cNvCxnSpPr>
          <p:nvPr/>
        </p:nvCxnSpPr>
        <p:spPr>
          <a:xfrm rot="10800000">
            <a:off x="6963691" y="1523088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6" name="Google Shape;1176;p77"/>
          <p:cNvSpPr/>
          <p:nvPr/>
        </p:nvSpPr>
        <p:spPr>
          <a:xfrm>
            <a:off x="7528892" y="12448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7" name="Google Shape;1177;p77"/>
          <p:cNvSpPr/>
          <p:nvPr/>
        </p:nvSpPr>
        <p:spPr>
          <a:xfrm>
            <a:off x="5137300" y="1244850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8" name="Google Shape;1178;p77"/>
          <p:cNvCxnSpPr>
            <a:stCxn id="1177" idx="1"/>
          </p:cNvCxnSpPr>
          <p:nvPr/>
        </p:nvCxnSpPr>
        <p:spPr>
          <a:xfrm rot="10800000">
            <a:off x="4686400" y="1523100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9" name="Google Shape;1179;p77"/>
          <p:cNvSpPr txBox="1"/>
          <p:nvPr/>
        </p:nvSpPr>
        <p:spPr>
          <a:xfrm>
            <a:off x="353600" y="379500"/>
            <a:ext cx="2844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Let’s </a:t>
            </a: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merge</a:t>
            </a: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180" name="Google Shape;1180;p77"/>
          <p:cNvGrpSpPr/>
          <p:nvPr/>
        </p:nvGrpSpPr>
        <p:grpSpPr>
          <a:xfrm>
            <a:off x="3154188" y="2123614"/>
            <a:ext cx="630531" cy="761209"/>
            <a:chOff x="6140488" y="1391055"/>
            <a:chExt cx="877200" cy="1059000"/>
          </a:xfrm>
        </p:grpSpPr>
        <p:sp>
          <p:nvSpPr>
            <p:cNvPr id="1181" name="Google Shape;1181;p7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77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184" name="Google Shape;1184;p7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77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187" name="Google Shape;1187;p7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9" name="Google Shape;1189;p77"/>
          <p:cNvCxnSpPr>
            <a:stCxn id="1181" idx="2"/>
            <a:endCxn id="1185" idx="0"/>
          </p:cNvCxnSpPr>
          <p:nvPr/>
        </p:nvCxnSpPr>
        <p:spPr>
          <a:xfrm>
            <a:off x="3469454" y="2884823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77"/>
          <p:cNvCxnSpPr>
            <a:stCxn id="1184" idx="2"/>
            <a:endCxn id="1188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77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2" name="Google Shape;1192;p77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3" name="Google Shape;1193;p77"/>
          <p:cNvSpPr txBox="1"/>
          <p:nvPr/>
        </p:nvSpPr>
        <p:spPr>
          <a:xfrm>
            <a:off x="3197616" y="227495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194" name="Google Shape;1194;p77"/>
          <p:cNvGrpSpPr/>
          <p:nvPr/>
        </p:nvGrpSpPr>
        <p:grpSpPr>
          <a:xfrm>
            <a:off x="4055866" y="1172716"/>
            <a:ext cx="630531" cy="761209"/>
            <a:chOff x="6140488" y="1391055"/>
            <a:chExt cx="877200" cy="1059000"/>
          </a:xfrm>
        </p:grpSpPr>
        <p:sp>
          <p:nvSpPr>
            <p:cNvPr id="1195" name="Google Shape;1195;p7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77"/>
          <p:cNvGrpSpPr/>
          <p:nvPr/>
        </p:nvGrpSpPr>
        <p:grpSpPr>
          <a:xfrm>
            <a:off x="4056371" y="2123614"/>
            <a:ext cx="630531" cy="761209"/>
            <a:chOff x="6140488" y="1391055"/>
            <a:chExt cx="877200" cy="1059000"/>
          </a:xfrm>
        </p:grpSpPr>
        <p:sp>
          <p:nvSpPr>
            <p:cNvPr id="1198" name="Google Shape;1198;p7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77"/>
          <p:cNvGrpSpPr/>
          <p:nvPr/>
        </p:nvGrpSpPr>
        <p:grpSpPr>
          <a:xfrm>
            <a:off x="4056371" y="3072829"/>
            <a:ext cx="630531" cy="761209"/>
            <a:chOff x="6140488" y="1391055"/>
            <a:chExt cx="877200" cy="1059000"/>
          </a:xfrm>
        </p:grpSpPr>
        <p:sp>
          <p:nvSpPr>
            <p:cNvPr id="1201" name="Google Shape;1201;p77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7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3" name="Google Shape;1203;p77"/>
          <p:cNvCxnSpPr>
            <a:stCxn id="1195" idx="2"/>
            <a:endCxn id="1199" idx="0"/>
          </p:cNvCxnSpPr>
          <p:nvPr/>
        </p:nvCxnSpPr>
        <p:spPr>
          <a:xfrm>
            <a:off x="4371132" y="1933925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77"/>
          <p:cNvSpPr txBox="1"/>
          <p:nvPr/>
        </p:nvSpPr>
        <p:spPr>
          <a:xfrm>
            <a:off x="4099778" y="319054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5" name="Google Shape;1205;p77"/>
          <p:cNvSpPr txBox="1"/>
          <p:nvPr/>
        </p:nvSpPr>
        <p:spPr>
          <a:xfrm>
            <a:off x="4099778" y="226615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6" name="Google Shape;1206;p77"/>
          <p:cNvSpPr txBox="1"/>
          <p:nvPr/>
        </p:nvSpPr>
        <p:spPr>
          <a:xfrm>
            <a:off x="4099778" y="1324060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07" name="Google Shape;1207;p77"/>
          <p:cNvCxnSpPr>
            <a:stCxn id="1201" idx="2"/>
          </p:cNvCxnSpPr>
          <p:nvPr/>
        </p:nvCxnSpPr>
        <p:spPr>
          <a:xfrm flipH="1">
            <a:off x="3469837" y="3834038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77"/>
          <p:cNvCxnSpPr/>
          <p:nvPr/>
        </p:nvCxnSpPr>
        <p:spPr>
          <a:xfrm>
            <a:off x="4371141" y="2884643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78"/>
          <p:cNvGrpSpPr/>
          <p:nvPr/>
        </p:nvGrpSpPr>
        <p:grpSpPr>
          <a:xfrm>
            <a:off x="3154188" y="2123614"/>
            <a:ext cx="630531" cy="761209"/>
            <a:chOff x="6140488" y="1391055"/>
            <a:chExt cx="877200" cy="1059000"/>
          </a:xfrm>
        </p:grpSpPr>
        <p:sp>
          <p:nvSpPr>
            <p:cNvPr id="1214" name="Google Shape;1214;p7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78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217" name="Google Shape;1217;p7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78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220" name="Google Shape;1220;p7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2" name="Google Shape;1222;p78"/>
          <p:cNvCxnSpPr>
            <a:stCxn id="1214" idx="2"/>
            <a:endCxn id="1218" idx="0"/>
          </p:cNvCxnSpPr>
          <p:nvPr/>
        </p:nvCxnSpPr>
        <p:spPr>
          <a:xfrm>
            <a:off x="3469454" y="2884823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78"/>
          <p:cNvCxnSpPr>
            <a:stCxn id="1217" idx="2"/>
            <a:endCxn id="1221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78"/>
          <p:cNvCxnSpPr>
            <a:stCxn id="1225" idx="1"/>
            <a:endCxn id="1226" idx="3"/>
          </p:cNvCxnSpPr>
          <p:nvPr/>
        </p:nvCxnSpPr>
        <p:spPr>
          <a:xfrm rot="10800000">
            <a:off x="7119291" y="602413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Google Shape;1225;p78"/>
          <p:cNvSpPr/>
          <p:nvPr/>
        </p:nvSpPr>
        <p:spPr>
          <a:xfrm>
            <a:off x="7684492" y="324163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78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8" name="Google Shape;1228;p78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9" name="Google Shape;1229;p78"/>
          <p:cNvSpPr txBox="1"/>
          <p:nvPr/>
        </p:nvSpPr>
        <p:spPr>
          <a:xfrm>
            <a:off x="3197616" y="227495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30" name="Google Shape;1230;p78"/>
          <p:cNvGrpSpPr/>
          <p:nvPr/>
        </p:nvGrpSpPr>
        <p:grpSpPr>
          <a:xfrm>
            <a:off x="4055866" y="1172716"/>
            <a:ext cx="630531" cy="761209"/>
            <a:chOff x="6140488" y="1391055"/>
            <a:chExt cx="877200" cy="1059000"/>
          </a:xfrm>
        </p:grpSpPr>
        <p:sp>
          <p:nvSpPr>
            <p:cNvPr id="1231" name="Google Shape;1231;p7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78"/>
          <p:cNvGrpSpPr/>
          <p:nvPr/>
        </p:nvGrpSpPr>
        <p:grpSpPr>
          <a:xfrm>
            <a:off x="4056371" y="2123614"/>
            <a:ext cx="630531" cy="761209"/>
            <a:chOff x="6140488" y="1391055"/>
            <a:chExt cx="877200" cy="1059000"/>
          </a:xfrm>
        </p:grpSpPr>
        <p:sp>
          <p:nvSpPr>
            <p:cNvPr id="1234" name="Google Shape;1234;p7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78"/>
          <p:cNvGrpSpPr/>
          <p:nvPr/>
        </p:nvGrpSpPr>
        <p:grpSpPr>
          <a:xfrm>
            <a:off x="4056371" y="3072829"/>
            <a:ext cx="630531" cy="761209"/>
            <a:chOff x="6140488" y="1391055"/>
            <a:chExt cx="877200" cy="1059000"/>
          </a:xfrm>
        </p:grpSpPr>
        <p:sp>
          <p:nvSpPr>
            <p:cNvPr id="1237" name="Google Shape;1237;p7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9" name="Google Shape;1239;p78"/>
          <p:cNvCxnSpPr>
            <a:stCxn id="1231" idx="2"/>
            <a:endCxn id="1235" idx="0"/>
          </p:cNvCxnSpPr>
          <p:nvPr/>
        </p:nvCxnSpPr>
        <p:spPr>
          <a:xfrm>
            <a:off x="4371132" y="1933925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78"/>
          <p:cNvSpPr txBox="1"/>
          <p:nvPr/>
        </p:nvSpPr>
        <p:spPr>
          <a:xfrm>
            <a:off x="4099778" y="319054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1" name="Google Shape;1241;p78"/>
          <p:cNvSpPr txBox="1"/>
          <p:nvPr/>
        </p:nvSpPr>
        <p:spPr>
          <a:xfrm>
            <a:off x="4099778" y="226615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2" name="Google Shape;1242;p78"/>
          <p:cNvSpPr txBox="1"/>
          <p:nvPr/>
        </p:nvSpPr>
        <p:spPr>
          <a:xfrm>
            <a:off x="4099778" y="1324060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43" name="Google Shape;1243;p78"/>
          <p:cNvCxnSpPr>
            <a:stCxn id="1237" idx="2"/>
          </p:cNvCxnSpPr>
          <p:nvPr/>
        </p:nvCxnSpPr>
        <p:spPr>
          <a:xfrm flipH="1">
            <a:off x="3469837" y="3834038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78"/>
          <p:cNvCxnSpPr/>
          <p:nvPr/>
        </p:nvCxnSpPr>
        <p:spPr>
          <a:xfrm>
            <a:off x="4371141" y="2884643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6" name="Google Shape;1226;p78"/>
          <p:cNvSpPr/>
          <p:nvPr/>
        </p:nvSpPr>
        <p:spPr>
          <a:xfrm>
            <a:off x="5292900" y="324175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5" name="Google Shape;1245;p78"/>
          <p:cNvCxnSpPr>
            <a:stCxn id="1226" idx="1"/>
            <a:endCxn id="1246" idx="3"/>
          </p:cNvCxnSpPr>
          <p:nvPr/>
        </p:nvCxnSpPr>
        <p:spPr>
          <a:xfrm rot="10800000">
            <a:off x="4236000" y="602425"/>
            <a:ext cx="1056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47" name="Google Shape;1247;p78"/>
          <p:cNvGrpSpPr/>
          <p:nvPr/>
        </p:nvGrpSpPr>
        <p:grpSpPr>
          <a:xfrm>
            <a:off x="3605454" y="221816"/>
            <a:ext cx="630531" cy="761209"/>
            <a:chOff x="6140488" y="1391055"/>
            <a:chExt cx="877200" cy="1059000"/>
          </a:xfrm>
        </p:grpSpPr>
        <p:sp>
          <p:nvSpPr>
            <p:cNvPr id="1246" name="Google Shape;1246;p78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8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78"/>
          <p:cNvSpPr txBox="1"/>
          <p:nvPr/>
        </p:nvSpPr>
        <p:spPr>
          <a:xfrm>
            <a:off x="3649366" y="373160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m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50" name="Google Shape;1250;p78"/>
          <p:cNvCxnSpPr>
            <a:stCxn id="1246" idx="2"/>
            <a:endCxn id="1232" idx="0"/>
          </p:cNvCxnSpPr>
          <p:nvPr/>
        </p:nvCxnSpPr>
        <p:spPr>
          <a:xfrm>
            <a:off x="3920719" y="983025"/>
            <a:ext cx="450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78"/>
          <p:cNvCxnSpPr>
            <a:stCxn id="1246" idx="2"/>
            <a:endCxn id="1215" idx="0"/>
          </p:cNvCxnSpPr>
          <p:nvPr/>
        </p:nvCxnSpPr>
        <p:spPr>
          <a:xfrm flipH="1">
            <a:off x="3469519" y="983025"/>
            <a:ext cx="451200" cy="117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78"/>
          <p:cNvCxnSpPr/>
          <p:nvPr/>
        </p:nvCxnSpPr>
        <p:spPr>
          <a:xfrm>
            <a:off x="1779055" y="58233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3" name="Google Shape;1253;p78"/>
          <p:cNvSpPr/>
          <p:nvPr/>
        </p:nvSpPr>
        <p:spPr>
          <a:xfrm>
            <a:off x="970515" y="31090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9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79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60" name="Google Shape;1260;p79"/>
          <p:cNvCxnSpPr/>
          <p:nvPr/>
        </p:nvCxnSpPr>
        <p:spPr>
          <a:xfrm>
            <a:off x="1327805" y="2458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79"/>
          <p:cNvSpPr/>
          <p:nvPr/>
        </p:nvSpPr>
        <p:spPr>
          <a:xfrm>
            <a:off x="519265" y="2186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62" name="Google Shape;1262;p79"/>
          <p:cNvGrpSpPr/>
          <p:nvPr/>
        </p:nvGrpSpPr>
        <p:grpSpPr>
          <a:xfrm>
            <a:off x="3154188" y="2123614"/>
            <a:ext cx="630531" cy="761209"/>
            <a:chOff x="6140488" y="1391055"/>
            <a:chExt cx="877200" cy="1059000"/>
          </a:xfrm>
        </p:grpSpPr>
        <p:sp>
          <p:nvSpPr>
            <p:cNvPr id="1263" name="Google Shape;1263;p7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79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266" name="Google Shape;1266;p7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79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269" name="Google Shape;1269;p7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1" name="Google Shape;1271;p79"/>
          <p:cNvCxnSpPr>
            <a:stCxn id="1263" idx="2"/>
            <a:endCxn id="1267" idx="0"/>
          </p:cNvCxnSpPr>
          <p:nvPr/>
        </p:nvCxnSpPr>
        <p:spPr>
          <a:xfrm>
            <a:off x="3469454" y="2884823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79"/>
          <p:cNvCxnSpPr>
            <a:stCxn id="1266" idx="2"/>
            <a:endCxn id="1270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3" name="Google Shape;1273;p79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4" name="Google Shape;1274;p79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5" name="Google Shape;1275;p79"/>
          <p:cNvSpPr txBox="1"/>
          <p:nvPr/>
        </p:nvSpPr>
        <p:spPr>
          <a:xfrm>
            <a:off x="3197616" y="227495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76" name="Google Shape;1276;p79"/>
          <p:cNvGrpSpPr/>
          <p:nvPr/>
        </p:nvGrpSpPr>
        <p:grpSpPr>
          <a:xfrm>
            <a:off x="4056371" y="2123614"/>
            <a:ext cx="630531" cy="761209"/>
            <a:chOff x="6140488" y="1391055"/>
            <a:chExt cx="877200" cy="1059000"/>
          </a:xfrm>
        </p:grpSpPr>
        <p:sp>
          <p:nvSpPr>
            <p:cNvPr id="1277" name="Google Shape;1277;p7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79"/>
          <p:cNvGrpSpPr/>
          <p:nvPr/>
        </p:nvGrpSpPr>
        <p:grpSpPr>
          <a:xfrm>
            <a:off x="4056371" y="3072829"/>
            <a:ext cx="630531" cy="761209"/>
            <a:chOff x="6140488" y="1391055"/>
            <a:chExt cx="877200" cy="1059000"/>
          </a:xfrm>
        </p:grpSpPr>
        <p:sp>
          <p:nvSpPr>
            <p:cNvPr id="1280" name="Google Shape;1280;p7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79"/>
          <p:cNvSpPr txBox="1"/>
          <p:nvPr/>
        </p:nvSpPr>
        <p:spPr>
          <a:xfrm>
            <a:off x="4099778" y="319054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3" name="Google Shape;1283;p79"/>
          <p:cNvSpPr txBox="1"/>
          <p:nvPr/>
        </p:nvSpPr>
        <p:spPr>
          <a:xfrm>
            <a:off x="4099778" y="226615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84" name="Google Shape;1284;p79"/>
          <p:cNvCxnSpPr>
            <a:stCxn id="1280" idx="2"/>
          </p:cNvCxnSpPr>
          <p:nvPr/>
        </p:nvCxnSpPr>
        <p:spPr>
          <a:xfrm flipH="1">
            <a:off x="3469837" y="3834038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79"/>
          <p:cNvCxnSpPr/>
          <p:nvPr/>
        </p:nvCxnSpPr>
        <p:spPr>
          <a:xfrm>
            <a:off x="4371141" y="2884643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79"/>
          <p:cNvSpPr txBox="1"/>
          <p:nvPr/>
        </p:nvSpPr>
        <p:spPr>
          <a:xfrm>
            <a:off x="353600" y="379500"/>
            <a:ext cx="2844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Let’s </a:t>
            </a: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rebase</a:t>
            </a: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87" name="Google Shape;1287;p79"/>
          <p:cNvCxnSpPr>
            <a:stCxn id="1288" idx="1"/>
            <a:endCxn id="1289" idx="3"/>
          </p:cNvCxnSpPr>
          <p:nvPr/>
        </p:nvCxnSpPr>
        <p:spPr>
          <a:xfrm rot="10800000">
            <a:off x="6963691" y="1523088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79"/>
          <p:cNvSpPr/>
          <p:nvPr/>
        </p:nvSpPr>
        <p:spPr>
          <a:xfrm>
            <a:off x="7528892" y="12448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9" name="Google Shape;1289;p79"/>
          <p:cNvSpPr/>
          <p:nvPr/>
        </p:nvSpPr>
        <p:spPr>
          <a:xfrm>
            <a:off x="5137300" y="1244850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90" name="Google Shape;1290;p79"/>
          <p:cNvCxnSpPr>
            <a:stCxn id="1289" idx="1"/>
          </p:cNvCxnSpPr>
          <p:nvPr/>
        </p:nvCxnSpPr>
        <p:spPr>
          <a:xfrm rot="10800000">
            <a:off x="4686400" y="1523100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91" name="Google Shape;1291;p79"/>
          <p:cNvGrpSpPr/>
          <p:nvPr/>
        </p:nvGrpSpPr>
        <p:grpSpPr>
          <a:xfrm>
            <a:off x="4055866" y="1172716"/>
            <a:ext cx="630531" cy="761209"/>
            <a:chOff x="6140488" y="1391055"/>
            <a:chExt cx="877200" cy="1059000"/>
          </a:xfrm>
        </p:grpSpPr>
        <p:sp>
          <p:nvSpPr>
            <p:cNvPr id="1292" name="Google Shape;1292;p79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9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94" name="Google Shape;1294;p79"/>
          <p:cNvCxnSpPr>
            <a:stCxn id="1292" idx="2"/>
          </p:cNvCxnSpPr>
          <p:nvPr/>
        </p:nvCxnSpPr>
        <p:spPr>
          <a:xfrm>
            <a:off x="4371132" y="1933925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5" name="Google Shape;1295;p79"/>
          <p:cNvSpPr txBox="1"/>
          <p:nvPr/>
        </p:nvSpPr>
        <p:spPr>
          <a:xfrm>
            <a:off x="4099778" y="1324060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80"/>
          <p:cNvSpPr/>
          <p:nvPr/>
        </p:nvSpPr>
        <p:spPr>
          <a:xfrm>
            <a:off x="7524328" y="0"/>
            <a:ext cx="1368300" cy="627600"/>
          </a:xfrm>
          <a:prstGeom prst="rect">
            <a:avLst/>
          </a:prstGeom>
          <a:solidFill>
            <a:srgbClr val="7030A0">
              <a:alpha val="8471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80"/>
          <p:cNvSpPr txBox="1"/>
          <p:nvPr/>
        </p:nvSpPr>
        <p:spPr>
          <a:xfrm>
            <a:off x="7524329" y="121465"/>
            <a:ext cx="136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3CA6"/>
              </a:buClr>
              <a:buSzPts val="64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</a:t>
            </a:r>
            <a:endParaRPr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2" name="Google Shape;1302;p80"/>
          <p:cNvCxnSpPr/>
          <p:nvPr/>
        </p:nvCxnSpPr>
        <p:spPr>
          <a:xfrm>
            <a:off x="1327805" y="2458381"/>
            <a:ext cx="18264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80"/>
          <p:cNvSpPr/>
          <p:nvPr/>
        </p:nvSpPr>
        <p:spPr>
          <a:xfrm>
            <a:off x="519265" y="218695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4" name="Google Shape;1304;p80"/>
          <p:cNvCxnSpPr>
            <a:stCxn id="1305" idx="1"/>
            <a:endCxn id="1306" idx="3"/>
          </p:cNvCxnSpPr>
          <p:nvPr/>
        </p:nvCxnSpPr>
        <p:spPr>
          <a:xfrm rot="10800000">
            <a:off x="6963691" y="1523088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80"/>
          <p:cNvSpPr/>
          <p:nvPr/>
        </p:nvSpPr>
        <p:spPr>
          <a:xfrm>
            <a:off x="7528892" y="1244838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6" name="Google Shape;1306;p80"/>
          <p:cNvSpPr/>
          <p:nvPr/>
        </p:nvSpPr>
        <p:spPr>
          <a:xfrm>
            <a:off x="5137300" y="1244850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7" name="Google Shape;1307;p80"/>
          <p:cNvCxnSpPr>
            <a:stCxn id="1306" idx="1"/>
          </p:cNvCxnSpPr>
          <p:nvPr/>
        </p:nvCxnSpPr>
        <p:spPr>
          <a:xfrm rot="10800000">
            <a:off x="4686400" y="1523100"/>
            <a:ext cx="45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08" name="Google Shape;1308;p80"/>
          <p:cNvGrpSpPr/>
          <p:nvPr/>
        </p:nvGrpSpPr>
        <p:grpSpPr>
          <a:xfrm>
            <a:off x="3154188" y="2123614"/>
            <a:ext cx="630531" cy="761209"/>
            <a:chOff x="6140488" y="1391055"/>
            <a:chExt cx="877200" cy="1059000"/>
          </a:xfrm>
        </p:grpSpPr>
        <p:sp>
          <p:nvSpPr>
            <p:cNvPr id="1309" name="Google Shape;1309;p8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80"/>
          <p:cNvGrpSpPr/>
          <p:nvPr/>
        </p:nvGrpSpPr>
        <p:grpSpPr>
          <a:xfrm>
            <a:off x="3154209" y="3074512"/>
            <a:ext cx="630531" cy="761209"/>
            <a:chOff x="6140488" y="1391055"/>
            <a:chExt cx="877200" cy="1059000"/>
          </a:xfrm>
        </p:grpSpPr>
        <p:sp>
          <p:nvSpPr>
            <p:cNvPr id="1312" name="Google Shape;1312;p8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80"/>
          <p:cNvGrpSpPr/>
          <p:nvPr/>
        </p:nvGrpSpPr>
        <p:grpSpPr>
          <a:xfrm>
            <a:off x="3154209" y="4025513"/>
            <a:ext cx="630531" cy="761209"/>
            <a:chOff x="6140488" y="1391055"/>
            <a:chExt cx="877200" cy="1059000"/>
          </a:xfrm>
        </p:grpSpPr>
        <p:sp>
          <p:nvSpPr>
            <p:cNvPr id="1315" name="Google Shape;1315;p8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7" name="Google Shape;1317;p80"/>
          <p:cNvCxnSpPr>
            <a:stCxn id="1309" idx="2"/>
            <a:endCxn id="1313" idx="0"/>
          </p:cNvCxnSpPr>
          <p:nvPr/>
        </p:nvCxnSpPr>
        <p:spPr>
          <a:xfrm>
            <a:off x="3469454" y="2884823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80"/>
          <p:cNvCxnSpPr>
            <a:stCxn id="1312" idx="2"/>
            <a:endCxn id="1316" idx="0"/>
          </p:cNvCxnSpPr>
          <p:nvPr/>
        </p:nvCxnSpPr>
        <p:spPr>
          <a:xfrm>
            <a:off x="3469475" y="3835721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9" name="Google Shape;1319;p80"/>
          <p:cNvSpPr txBox="1"/>
          <p:nvPr/>
        </p:nvSpPr>
        <p:spPr>
          <a:xfrm>
            <a:off x="3197616" y="415914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0" name="Google Shape;1320;p80"/>
          <p:cNvSpPr txBox="1"/>
          <p:nvPr/>
        </p:nvSpPr>
        <p:spPr>
          <a:xfrm>
            <a:off x="3197616" y="3217049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1" name="Google Shape;1321;p80"/>
          <p:cNvSpPr txBox="1"/>
          <p:nvPr/>
        </p:nvSpPr>
        <p:spPr>
          <a:xfrm>
            <a:off x="3197616" y="227495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322" name="Google Shape;1322;p80"/>
          <p:cNvGrpSpPr/>
          <p:nvPr/>
        </p:nvGrpSpPr>
        <p:grpSpPr>
          <a:xfrm>
            <a:off x="4055866" y="1172716"/>
            <a:ext cx="630531" cy="761209"/>
            <a:chOff x="6140488" y="1391055"/>
            <a:chExt cx="877200" cy="1059000"/>
          </a:xfrm>
        </p:grpSpPr>
        <p:sp>
          <p:nvSpPr>
            <p:cNvPr id="1323" name="Google Shape;1323;p8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80"/>
          <p:cNvGrpSpPr/>
          <p:nvPr/>
        </p:nvGrpSpPr>
        <p:grpSpPr>
          <a:xfrm>
            <a:off x="4056371" y="2123614"/>
            <a:ext cx="630531" cy="761209"/>
            <a:chOff x="6140488" y="1391055"/>
            <a:chExt cx="877200" cy="1059000"/>
          </a:xfrm>
        </p:grpSpPr>
        <p:sp>
          <p:nvSpPr>
            <p:cNvPr id="1326" name="Google Shape;1326;p8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80"/>
          <p:cNvGrpSpPr/>
          <p:nvPr/>
        </p:nvGrpSpPr>
        <p:grpSpPr>
          <a:xfrm>
            <a:off x="4056371" y="3072829"/>
            <a:ext cx="630531" cy="761209"/>
            <a:chOff x="6140488" y="1391055"/>
            <a:chExt cx="877200" cy="1059000"/>
          </a:xfrm>
        </p:grpSpPr>
        <p:sp>
          <p:nvSpPr>
            <p:cNvPr id="1329" name="Google Shape;1329;p80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0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1" name="Google Shape;1331;p80"/>
          <p:cNvCxnSpPr>
            <a:stCxn id="1323" idx="2"/>
            <a:endCxn id="1327" idx="0"/>
          </p:cNvCxnSpPr>
          <p:nvPr/>
        </p:nvCxnSpPr>
        <p:spPr>
          <a:xfrm>
            <a:off x="4371132" y="1933925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2" name="Google Shape;1332;p80"/>
          <p:cNvSpPr txBox="1"/>
          <p:nvPr/>
        </p:nvSpPr>
        <p:spPr>
          <a:xfrm>
            <a:off x="4099778" y="3190548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3" name="Google Shape;1333;p80"/>
          <p:cNvSpPr txBox="1"/>
          <p:nvPr/>
        </p:nvSpPr>
        <p:spPr>
          <a:xfrm>
            <a:off x="4099778" y="2266151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4" name="Google Shape;1334;p80"/>
          <p:cNvSpPr txBox="1"/>
          <p:nvPr/>
        </p:nvSpPr>
        <p:spPr>
          <a:xfrm>
            <a:off x="4099778" y="1324060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35" name="Google Shape;1335;p80"/>
          <p:cNvCxnSpPr>
            <a:stCxn id="1329" idx="2"/>
          </p:cNvCxnSpPr>
          <p:nvPr/>
        </p:nvCxnSpPr>
        <p:spPr>
          <a:xfrm flipH="1">
            <a:off x="3469837" y="3834038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80"/>
          <p:cNvCxnSpPr/>
          <p:nvPr/>
        </p:nvCxnSpPr>
        <p:spPr>
          <a:xfrm>
            <a:off x="4371141" y="2884643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80"/>
          <p:cNvCxnSpPr>
            <a:stCxn id="1332" idx="1"/>
            <a:endCxn id="1309" idx="0"/>
          </p:cNvCxnSpPr>
          <p:nvPr/>
        </p:nvCxnSpPr>
        <p:spPr>
          <a:xfrm rot="10800000">
            <a:off x="3469478" y="2123598"/>
            <a:ext cx="630300" cy="1266000"/>
          </a:xfrm>
          <a:prstGeom prst="curvedConnector4">
            <a:avLst>
              <a:gd fmla="val 24993" name="adj1"/>
              <a:gd fmla="val 118808" name="adj2"/>
            </a:avLst>
          </a:prstGeom>
          <a:noFill/>
          <a:ln cap="flat" cmpd="sng" w="38100">
            <a:solidFill>
              <a:srgbClr val="EB57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81"/>
          <p:cNvGrpSpPr/>
          <p:nvPr/>
        </p:nvGrpSpPr>
        <p:grpSpPr>
          <a:xfrm>
            <a:off x="3935152" y="2625049"/>
            <a:ext cx="511671" cy="617715"/>
            <a:chOff x="6140488" y="1391055"/>
            <a:chExt cx="877200" cy="1059000"/>
          </a:xfrm>
        </p:grpSpPr>
        <p:sp>
          <p:nvSpPr>
            <p:cNvPr id="1343" name="Google Shape;1343;p8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81"/>
          <p:cNvGrpSpPr/>
          <p:nvPr/>
        </p:nvGrpSpPr>
        <p:grpSpPr>
          <a:xfrm>
            <a:off x="3935169" y="3396834"/>
            <a:ext cx="511671" cy="617715"/>
            <a:chOff x="6140488" y="1391055"/>
            <a:chExt cx="877200" cy="1059000"/>
          </a:xfrm>
        </p:grpSpPr>
        <p:sp>
          <p:nvSpPr>
            <p:cNvPr id="1346" name="Google Shape;1346;p8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81"/>
          <p:cNvGrpSpPr/>
          <p:nvPr/>
        </p:nvGrpSpPr>
        <p:grpSpPr>
          <a:xfrm>
            <a:off x="3935169" y="4168702"/>
            <a:ext cx="511671" cy="617715"/>
            <a:chOff x="6140488" y="1391055"/>
            <a:chExt cx="877200" cy="1059000"/>
          </a:xfrm>
        </p:grpSpPr>
        <p:sp>
          <p:nvSpPr>
            <p:cNvPr id="1349" name="Google Shape;1349;p8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1" name="Google Shape;1351;p81"/>
          <p:cNvCxnSpPr>
            <a:stCxn id="1343" idx="2"/>
            <a:endCxn id="1347" idx="0"/>
          </p:cNvCxnSpPr>
          <p:nvPr/>
        </p:nvCxnSpPr>
        <p:spPr>
          <a:xfrm>
            <a:off x="4190988" y="3242764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1"/>
          <p:cNvCxnSpPr>
            <a:stCxn id="1346" idx="2"/>
            <a:endCxn id="1350" idx="0"/>
          </p:cNvCxnSpPr>
          <p:nvPr/>
        </p:nvCxnSpPr>
        <p:spPr>
          <a:xfrm>
            <a:off x="4191004" y="4014549"/>
            <a:ext cx="0" cy="18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3" name="Google Shape;1353;p81"/>
          <p:cNvSpPr txBox="1"/>
          <p:nvPr/>
        </p:nvSpPr>
        <p:spPr>
          <a:xfrm>
            <a:off x="3971051" y="4277305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4" name="Google Shape;1354;p81"/>
          <p:cNvSpPr txBox="1"/>
          <p:nvPr/>
        </p:nvSpPr>
        <p:spPr>
          <a:xfrm>
            <a:off x="3971051" y="3512669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5" name="Google Shape;1355;p81"/>
          <p:cNvSpPr txBox="1"/>
          <p:nvPr/>
        </p:nvSpPr>
        <p:spPr>
          <a:xfrm>
            <a:off x="3971051" y="2748032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356" name="Google Shape;1356;p81"/>
          <p:cNvGrpSpPr/>
          <p:nvPr/>
        </p:nvGrpSpPr>
        <p:grpSpPr>
          <a:xfrm>
            <a:off x="3935139" y="281971"/>
            <a:ext cx="511671" cy="617715"/>
            <a:chOff x="6140488" y="1391055"/>
            <a:chExt cx="877200" cy="1059000"/>
          </a:xfrm>
        </p:grpSpPr>
        <p:sp>
          <p:nvSpPr>
            <p:cNvPr id="1357" name="Google Shape;1357;p8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Google Shape;1359;p81"/>
          <p:cNvGrpSpPr/>
          <p:nvPr/>
        </p:nvGrpSpPr>
        <p:grpSpPr>
          <a:xfrm>
            <a:off x="3935156" y="1053755"/>
            <a:ext cx="511671" cy="617715"/>
            <a:chOff x="6140488" y="1391055"/>
            <a:chExt cx="877200" cy="1059000"/>
          </a:xfrm>
        </p:grpSpPr>
        <p:sp>
          <p:nvSpPr>
            <p:cNvPr id="1360" name="Google Shape;1360;p8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81"/>
          <p:cNvGrpSpPr/>
          <p:nvPr/>
        </p:nvGrpSpPr>
        <p:grpSpPr>
          <a:xfrm>
            <a:off x="3935156" y="1824173"/>
            <a:ext cx="511671" cy="617715"/>
            <a:chOff x="6140488" y="1391055"/>
            <a:chExt cx="877200" cy="1059000"/>
          </a:xfrm>
        </p:grpSpPr>
        <p:sp>
          <p:nvSpPr>
            <p:cNvPr id="1363" name="Google Shape;1363;p81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1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81"/>
          <p:cNvSpPr txBox="1"/>
          <p:nvPr/>
        </p:nvSpPr>
        <p:spPr>
          <a:xfrm>
            <a:off x="3971037" y="1919864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6" name="Google Shape;1366;p81"/>
          <p:cNvSpPr txBox="1"/>
          <p:nvPr/>
        </p:nvSpPr>
        <p:spPr>
          <a:xfrm>
            <a:off x="3971037" y="1169590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7" name="Google Shape;1367;p81"/>
          <p:cNvSpPr txBox="1"/>
          <p:nvPr/>
        </p:nvSpPr>
        <p:spPr>
          <a:xfrm>
            <a:off x="3971037" y="404953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68" name="Google Shape;1368;p81"/>
          <p:cNvCxnSpPr/>
          <p:nvPr/>
        </p:nvCxnSpPr>
        <p:spPr>
          <a:xfrm>
            <a:off x="4191282" y="2442015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EB57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81"/>
          <p:cNvCxnSpPr>
            <a:stCxn id="1363" idx="3"/>
            <a:endCxn id="1349" idx="3"/>
          </p:cNvCxnSpPr>
          <p:nvPr/>
        </p:nvCxnSpPr>
        <p:spPr>
          <a:xfrm>
            <a:off x="4446827" y="2133030"/>
            <a:ext cx="600" cy="2344500"/>
          </a:xfrm>
          <a:prstGeom prst="curvedConnector3">
            <a:avLst>
              <a:gd fmla="val 170908083" name="adj1"/>
            </a:avLst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70" name="Google Shape;1370;p81"/>
          <p:cNvCxnSpPr/>
          <p:nvPr/>
        </p:nvCxnSpPr>
        <p:spPr>
          <a:xfrm>
            <a:off x="4191282" y="1670853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1" name="Google Shape;1371;p81"/>
          <p:cNvCxnSpPr/>
          <p:nvPr/>
        </p:nvCxnSpPr>
        <p:spPr>
          <a:xfrm>
            <a:off x="4191307" y="899678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2" name="Google Shape;1372;p81"/>
          <p:cNvCxnSpPr/>
          <p:nvPr/>
        </p:nvCxnSpPr>
        <p:spPr>
          <a:xfrm>
            <a:off x="1779055" y="582331"/>
            <a:ext cx="2129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81"/>
          <p:cNvSpPr/>
          <p:nvPr/>
        </p:nvSpPr>
        <p:spPr>
          <a:xfrm>
            <a:off x="970515" y="31090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4" name="Google Shape;1374;p81"/>
          <p:cNvCxnSpPr>
            <a:stCxn id="1375" idx="1"/>
            <a:endCxn id="1376" idx="3"/>
          </p:cNvCxnSpPr>
          <p:nvPr/>
        </p:nvCxnSpPr>
        <p:spPr>
          <a:xfrm rot="10800000">
            <a:off x="7119291" y="602413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81"/>
          <p:cNvSpPr/>
          <p:nvPr/>
        </p:nvSpPr>
        <p:spPr>
          <a:xfrm>
            <a:off x="7684492" y="324163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6" name="Google Shape;1376;p81"/>
          <p:cNvSpPr/>
          <p:nvPr/>
        </p:nvSpPr>
        <p:spPr>
          <a:xfrm>
            <a:off x="5292900" y="324175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7" name="Google Shape;1377;p81"/>
          <p:cNvCxnSpPr>
            <a:stCxn id="1376" idx="1"/>
          </p:cNvCxnSpPr>
          <p:nvPr/>
        </p:nvCxnSpPr>
        <p:spPr>
          <a:xfrm rot="10800000">
            <a:off x="4462800" y="602425"/>
            <a:ext cx="830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74" y="401823"/>
            <a:ext cx="7658851" cy="43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/>
          <p:nvPr/>
        </p:nvSpPr>
        <p:spPr>
          <a:xfrm>
            <a:off x="1659119" y="666929"/>
            <a:ext cx="5911500" cy="373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1940502" y="740972"/>
            <a:ext cx="190800" cy="190800"/>
          </a:xfrm>
          <a:prstGeom prst="ellipse">
            <a:avLst/>
          </a:prstGeom>
          <a:solidFill>
            <a:srgbClr val="EB57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2205071" y="740972"/>
            <a:ext cx="190800" cy="190800"/>
          </a:xfrm>
          <a:prstGeom prst="ellipse">
            <a:avLst/>
          </a:prstGeom>
          <a:solidFill>
            <a:srgbClr val="FFC2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2469641" y="740972"/>
            <a:ext cx="190800" cy="190800"/>
          </a:xfrm>
          <a:prstGeom prst="ellipse">
            <a:avLst/>
          </a:prstGeom>
          <a:solidFill>
            <a:srgbClr val="008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1940475" y="1309050"/>
            <a:ext cx="52818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are in 'detached HEAD' state.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can look around, make experimental changes and commit them, and you can discard any commits you make in this state without impacting any branches by performing another checkout.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82"/>
          <p:cNvGrpSpPr/>
          <p:nvPr/>
        </p:nvGrpSpPr>
        <p:grpSpPr>
          <a:xfrm>
            <a:off x="3935152" y="2625049"/>
            <a:ext cx="511671" cy="617715"/>
            <a:chOff x="6140488" y="1391055"/>
            <a:chExt cx="877200" cy="1059000"/>
          </a:xfrm>
        </p:grpSpPr>
        <p:sp>
          <p:nvSpPr>
            <p:cNvPr id="1383" name="Google Shape;1383;p8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82"/>
          <p:cNvGrpSpPr/>
          <p:nvPr/>
        </p:nvGrpSpPr>
        <p:grpSpPr>
          <a:xfrm>
            <a:off x="3935169" y="3396834"/>
            <a:ext cx="511671" cy="617715"/>
            <a:chOff x="6140488" y="1391055"/>
            <a:chExt cx="877200" cy="1059000"/>
          </a:xfrm>
        </p:grpSpPr>
        <p:sp>
          <p:nvSpPr>
            <p:cNvPr id="1386" name="Google Shape;1386;p8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82"/>
          <p:cNvGrpSpPr/>
          <p:nvPr/>
        </p:nvGrpSpPr>
        <p:grpSpPr>
          <a:xfrm>
            <a:off x="3935169" y="4168702"/>
            <a:ext cx="511671" cy="617715"/>
            <a:chOff x="6140488" y="1391055"/>
            <a:chExt cx="877200" cy="1059000"/>
          </a:xfrm>
        </p:grpSpPr>
        <p:sp>
          <p:nvSpPr>
            <p:cNvPr id="1389" name="Google Shape;1389;p8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1" name="Google Shape;1391;p82"/>
          <p:cNvCxnSpPr>
            <a:stCxn id="1383" idx="2"/>
            <a:endCxn id="1387" idx="0"/>
          </p:cNvCxnSpPr>
          <p:nvPr/>
        </p:nvCxnSpPr>
        <p:spPr>
          <a:xfrm>
            <a:off x="4190988" y="3242764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82"/>
          <p:cNvCxnSpPr>
            <a:stCxn id="1386" idx="2"/>
            <a:endCxn id="1390" idx="0"/>
          </p:cNvCxnSpPr>
          <p:nvPr/>
        </p:nvCxnSpPr>
        <p:spPr>
          <a:xfrm>
            <a:off x="4191004" y="4014549"/>
            <a:ext cx="0" cy="18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82"/>
          <p:cNvSpPr txBox="1"/>
          <p:nvPr/>
        </p:nvSpPr>
        <p:spPr>
          <a:xfrm>
            <a:off x="3971051" y="4277305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4" name="Google Shape;1394;p82"/>
          <p:cNvSpPr txBox="1"/>
          <p:nvPr/>
        </p:nvSpPr>
        <p:spPr>
          <a:xfrm>
            <a:off x="3971051" y="3512669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5" name="Google Shape;1395;p82"/>
          <p:cNvSpPr txBox="1"/>
          <p:nvPr/>
        </p:nvSpPr>
        <p:spPr>
          <a:xfrm>
            <a:off x="3971051" y="2748032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396" name="Google Shape;1396;p82"/>
          <p:cNvGrpSpPr/>
          <p:nvPr/>
        </p:nvGrpSpPr>
        <p:grpSpPr>
          <a:xfrm>
            <a:off x="3935139" y="281971"/>
            <a:ext cx="511671" cy="617715"/>
            <a:chOff x="6140488" y="1391055"/>
            <a:chExt cx="877200" cy="1059000"/>
          </a:xfrm>
        </p:grpSpPr>
        <p:sp>
          <p:nvSpPr>
            <p:cNvPr id="1397" name="Google Shape;1397;p8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82"/>
          <p:cNvGrpSpPr/>
          <p:nvPr/>
        </p:nvGrpSpPr>
        <p:grpSpPr>
          <a:xfrm>
            <a:off x="3935156" y="1053755"/>
            <a:ext cx="511671" cy="617715"/>
            <a:chOff x="6140488" y="1391055"/>
            <a:chExt cx="877200" cy="1059000"/>
          </a:xfrm>
        </p:grpSpPr>
        <p:sp>
          <p:nvSpPr>
            <p:cNvPr id="1400" name="Google Shape;1400;p8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82"/>
          <p:cNvGrpSpPr/>
          <p:nvPr/>
        </p:nvGrpSpPr>
        <p:grpSpPr>
          <a:xfrm>
            <a:off x="3935156" y="1824173"/>
            <a:ext cx="511671" cy="617715"/>
            <a:chOff x="6140488" y="1391055"/>
            <a:chExt cx="877200" cy="1059000"/>
          </a:xfrm>
        </p:grpSpPr>
        <p:sp>
          <p:nvSpPr>
            <p:cNvPr id="1403" name="Google Shape;1403;p82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2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82"/>
          <p:cNvSpPr txBox="1"/>
          <p:nvPr/>
        </p:nvSpPr>
        <p:spPr>
          <a:xfrm>
            <a:off x="3971037" y="1919864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6" name="Google Shape;1406;p82"/>
          <p:cNvSpPr txBox="1"/>
          <p:nvPr/>
        </p:nvSpPr>
        <p:spPr>
          <a:xfrm>
            <a:off x="3971037" y="1169590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7" name="Google Shape;1407;p82"/>
          <p:cNvSpPr txBox="1"/>
          <p:nvPr/>
        </p:nvSpPr>
        <p:spPr>
          <a:xfrm>
            <a:off x="3971037" y="404953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08" name="Google Shape;1408;p82"/>
          <p:cNvCxnSpPr/>
          <p:nvPr/>
        </p:nvCxnSpPr>
        <p:spPr>
          <a:xfrm>
            <a:off x="4191282" y="2442015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EB57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82"/>
          <p:cNvCxnSpPr/>
          <p:nvPr/>
        </p:nvCxnSpPr>
        <p:spPr>
          <a:xfrm>
            <a:off x="4191282" y="1670853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82"/>
          <p:cNvCxnSpPr/>
          <p:nvPr/>
        </p:nvCxnSpPr>
        <p:spPr>
          <a:xfrm>
            <a:off x="4191307" y="899678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82"/>
          <p:cNvCxnSpPr/>
          <p:nvPr/>
        </p:nvCxnSpPr>
        <p:spPr>
          <a:xfrm>
            <a:off x="1779055" y="582331"/>
            <a:ext cx="21297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2" name="Google Shape;1412;p82"/>
          <p:cNvSpPr/>
          <p:nvPr/>
        </p:nvSpPr>
        <p:spPr>
          <a:xfrm>
            <a:off x="970515" y="310900"/>
            <a:ext cx="2003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3" name="Google Shape;1413;p82"/>
          <p:cNvCxnSpPr>
            <a:stCxn id="1414" idx="1"/>
            <a:endCxn id="1415" idx="3"/>
          </p:cNvCxnSpPr>
          <p:nvPr/>
        </p:nvCxnSpPr>
        <p:spPr>
          <a:xfrm rot="10800000">
            <a:off x="7119291" y="602413"/>
            <a:ext cx="565200" cy="0"/>
          </a:xfrm>
          <a:prstGeom prst="straightConnector1">
            <a:avLst/>
          </a:prstGeom>
          <a:noFill/>
          <a:ln cap="flat" cmpd="sng" w="38100">
            <a:solidFill>
              <a:srgbClr val="733C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4" name="Google Shape;1414;p82"/>
          <p:cNvSpPr/>
          <p:nvPr/>
        </p:nvSpPr>
        <p:spPr>
          <a:xfrm>
            <a:off x="7684492" y="324163"/>
            <a:ext cx="1459500" cy="556500"/>
          </a:xfrm>
          <a:prstGeom prst="rect">
            <a:avLst/>
          </a:prstGeom>
          <a:solidFill>
            <a:srgbClr val="733C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5" name="Google Shape;1415;p82"/>
          <p:cNvSpPr/>
          <p:nvPr/>
        </p:nvSpPr>
        <p:spPr>
          <a:xfrm>
            <a:off x="5292900" y="324175"/>
            <a:ext cx="1826400" cy="55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feature</a:t>
            </a:r>
            <a:endParaRPr b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6" name="Google Shape;1416;p82"/>
          <p:cNvCxnSpPr>
            <a:stCxn id="1415" idx="1"/>
          </p:cNvCxnSpPr>
          <p:nvPr/>
        </p:nvCxnSpPr>
        <p:spPr>
          <a:xfrm rot="10800000">
            <a:off x="4462800" y="602425"/>
            <a:ext cx="830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3"/>
          <p:cNvSpPr/>
          <p:nvPr/>
        </p:nvSpPr>
        <p:spPr>
          <a:xfrm>
            <a:off x="3610763" y="1769575"/>
            <a:ext cx="3366000" cy="15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83"/>
          <p:cNvGrpSpPr/>
          <p:nvPr/>
        </p:nvGrpSpPr>
        <p:grpSpPr>
          <a:xfrm>
            <a:off x="7085502" y="2625049"/>
            <a:ext cx="511671" cy="617715"/>
            <a:chOff x="6140488" y="1391055"/>
            <a:chExt cx="877200" cy="1059000"/>
          </a:xfrm>
        </p:grpSpPr>
        <p:sp>
          <p:nvSpPr>
            <p:cNvPr id="1423" name="Google Shape;1423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83"/>
          <p:cNvGrpSpPr/>
          <p:nvPr/>
        </p:nvGrpSpPr>
        <p:grpSpPr>
          <a:xfrm>
            <a:off x="7085519" y="3396834"/>
            <a:ext cx="511671" cy="617715"/>
            <a:chOff x="6140488" y="1391055"/>
            <a:chExt cx="877200" cy="1059000"/>
          </a:xfrm>
        </p:grpSpPr>
        <p:sp>
          <p:nvSpPr>
            <p:cNvPr id="1426" name="Google Shape;1426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83"/>
          <p:cNvGrpSpPr/>
          <p:nvPr/>
        </p:nvGrpSpPr>
        <p:grpSpPr>
          <a:xfrm>
            <a:off x="7085519" y="4168702"/>
            <a:ext cx="511671" cy="617715"/>
            <a:chOff x="6140488" y="1391055"/>
            <a:chExt cx="877200" cy="1059000"/>
          </a:xfrm>
        </p:grpSpPr>
        <p:sp>
          <p:nvSpPr>
            <p:cNvPr id="1429" name="Google Shape;1429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1" name="Google Shape;1431;p83"/>
          <p:cNvCxnSpPr>
            <a:stCxn id="1423" idx="2"/>
            <a:endCxn id="1427" idx="0"/>
          </p:cNvCxnSpPr>
          <p:nvPr/>
        </p:nvCxnSpPr>
        <p:spPr>
          <a:xfrm>
            <a:off x="7341338" y="3242764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83"/>
          <p:cNvCxnSpPr>
            <a:stCxn id="1426" idx="2"/>
            <a:endCxn id="1430" idx="0"/>
          </p:cNvCxnSpPr>
          <p:nvPr/>
        </p:nvCxnSpPr>
        <p:spPr>
          <a:xfrm>
            <a:off x="7341354" y="4014549"/>
            <a:ext cx="0" cy="18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3" name="Google Shape;1433;p83"/>
          <p:cNvSpPr txBox="1"/>
          <p:nvPr/>
        </p:nvSpPr>
        <p:spPr>
          <a:xfrm>
            <a:off x="7121401" y="4277305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4" name="Google Shape;1434;p83"/>
          <p:cNvSpPr txBox="1"/>
          <p:nvPr/>
        </p:nvSpPr>
        <p:spPr>
          <a:xfrm>
            <a:off x="7121401" y="3512669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5" name="Google Shape;1435;p83"/>
          <p:cNvSpPr txBox="1"/>
          <p:nvPr/>
        </p:nvSpPr>
        <p:spPr>
          <a:xfrm>
            <a:off x="7121401" y="2748032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436" name="Google Shape;1436;p83"/>
          <p:cNvGrpSpPr/>
          <p:nvPr/>
        </p:nvGrpSpPr>
        <p:grpSpPr>
          <a:xfrm>
            <a:off x="7085489" y="281971"/>
            <a:ext cx="511671" cy="617715"/>
            <a:chOff x="6140488" y="1391055"/>
            <a:chExt cx="877200" cy="1059000"/>
          </a:xfrm>
        </p:grpSpPr>
        <p:sp>
          <p:nvSpPr>
            <p:cNvPr id="1437" name="Google Shape;1437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83"/>
          <p:cNvGrpSpPr/>
          <p:nvPr/>
        </p:nvGrpSpPr>
        <p:grpSpPr>
          <a:xfrm>
            <a:off x="7085506" y="1053755"/>
            <a:ext cx="511671" cy="617715"/>
            <a:chOff x="6140488" y="1391055"/>
            <a:chExt cx="877200" cy="1059000"/>
          </a:xfrm>
        </p:grpSpPr>
        <p:sp>
          <p:nvSpPr>
            <p:cNvPr id="1440" name="Google Shape;1440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2" name="Google Shape;1442;p83"/>
          <p:cNvGrpSpPr/>
          <p:nvPr/>
        </p:nvGrpSpPr>
        <p:grpSpPr>
          <a:xfrm>
            <a:off x="7085506" y="1824173"/>
            <a:ext cx="511671" cy="617715"/>
            <a:chOff x="6140488" y="1391055"/>
            <a:chExt cx="877200" cy="1059000"/>
          </a:xfrm>
        </p:grpSpPr>
        <p:sp>
          <p:nvSpPr>
            <p:cNvPr id="1443" name="Google Shape;1443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83"/>
          <p:cNvSpPr txBox="1"/>
          <p:nvPr/>
        </p:nvSpPr>
        <p:spPr>
          <a:xfrm>
            <a:off x="7121387" y="1919864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6" name="Google Shape;1446;p83"/>
          <p:cNvSpPr txBox="1"/>
          <p:nvPr/>
        </p:nvSpPr>
        <p:spPr>
          <a:xfrm>
            <a:off x="7121387" y="1169590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7" name="Google Shape;1447;p83"/>
          <p:cNvSpPr txBox="1"/>
          <p:nvPr/>
        </p:nvSpPr>
        <p:spPr>
          <a:xfrm>
            <a:off x="7121387" y="404953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48" name="Google Shape;1448;p83"/>
          <p:cNvCxnSpPr/>
          <p:nvPr/>
        </p:nvCxnSpPr>
        <p:spPr>
          <a:xfrm>
            <a:off x="7341632" y="2442015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EB57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3"/>
          <p:cNvCxnSpPr/>
          <p:nvPr/>
        </p:nvCxnSpPr>
        <p:spPr>
          <a:xfrm>
            <a:off x="7341632" y="1670853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83"/>
          <p:cNvCxnSpPr/>
          <p:nvPr/>
        </p:nvCxnSpPr>
        <p:spPr>
          <a:xfrm>
            <a:off x="7341657" y="899678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51" name="Google Shape;1451;p83"/>
          <p:cNvGrpSpPr/>
          <p:nvPr/>
        </p:nvGrpSpPr>
        <p:grpSpPr>
          <a:xfrm>
            <a:off x="2489763" y="1715639"/>
            <a:ext cx="630531" cy="761209"/>
            <a:chOff x="6140488" y="1391055"/>
            <a:chExt cx="877200" cy="1059000"/>
          </a:xfrm>
        </p:grpSpPr>
        <p:sp>
          <p:nvSpPr>
            <p:cNvPr id="1452" name="Google Shape;1452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83"/>
          <p:cNvGrpSpPr/>
          <p:nvPr/>
        </p:nvGrpSpPr>
        <p:grpSpPr>
          <a:xfrm>
            <a:off x="2489784" y="2666537"/>
            <a:ext cx="630531" cy="761209"/>
            <a:chOff x="6140488" y="1391055"/>
            <a:chExt cx="877200" cy="1059000"/>
          </a:xfrm>
        </p:grpSpPr>
        <p:sp>
          <p:nvSpPr>
            <p:cNvPr id="1455" name="Google Shape;1455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83"/>
          <p:cNvGrpSpPr/>
          <p:nvPr/>
        </p:nvGrpSpPr>
        <p:grpSpPr>
          <a:xfrm>
            <a:off x="2489784" y="3617538"/>
            <a:ext cx="630531" cy="761209"/>
            <a:chOff x="6140488" y="1391055"/>
            <a:chExt cx="877200" cy="1059000"/>
          </a:xfrm>
        </p:grpSpPr>
        <p:sp>
          <p:nvSpPr>
            <p:cNvPr id="1458" name="Google Shape;1458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60" name="Google Shape;1460;p83"/>
          <p:cNvCxnSpPr>
            <a:stCxn id="1452" idx="2"/>
            <a:endCxn id="1456" idx="0"/>
          </p:cNvCxnSpPr>
          <p:nvPr/>
        </p:nvCxnSpPr>
        <p:spPr>
          <a:xfrm>
            <a:off x="2805029" y="2476848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83"/>
          <p:cNvCxnSpPr>
            <a:stCxn id="1455" idx="2"/>
            <a:endCxn id="1459" idx="0"/>
          </p:cNvCxnSpPr>
          <p:nvPr/>
        </p:nvCxnSpPr>
        <p:spPr>
          <a:xfrm>
            <a:off x="2805050" y="3427746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83"/>
          <p:cNvSpPr txBox="1"/>
          <p:nvPr/>
        </p:nvSpPr>
        <p:spPr>
          <a:xfrm>
            <a:off x="2533191" y="375116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3" name="Google Shape;1463;p83"/>
          <p:cNvSpPr txBox="1"/>
          <p:nvPr/>
        </p:nvSpPr>
        <p:spPr>
          <a:xfrm>
            <a:off x="2533191" y="2809074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4" name="Google Shape;1464;p83"/>
          <p:cNvSpPr txBox="1"/>
          <p:nvPr/>
        </p:nvSpPr>
        <p:spPr>
          <a:xfrm>
            <a:off x="2533191" y="186698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465" name="Google Shape;1465;p83"/>
          <p:cNvGrpSpPr/>
          <p:nvPr/>
        </p:nvGrpSpPr>
        <p:grpSpPr>
          <a:xfrm>
            <a:off x="3391441" y="764741"/>
            <a:ext cx="630531" cy="761209"/>
            <a:chOff x="6140488" y="1391055"/>
            <a:chExt cx="877200" cy="1059000"/>
          </a:xfrm>
        </p:grpSpPr>
        <p:sp>
          <p:nvSpPr>
            <p:cNvPr id="1466" name="Google Shape;1466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83"/>
          <p:cNvGrpSpPr/>
          <p:nvPr/>
        </p:nvGrpSpPr>
        <p:grpSpPr>
          <a:xfrm>
            <a:off x="3391946" y="1715639"/>
            <a:ext cx="630531" cy="761209"/>
            <a:chOff x="6140488" y="1391055"/>
            <a:chExt cx="877200" cy="1059000"/>
          </a:xfrm>
        </p:grpSpPr>
        <p:sp>
          <p:nvSpPr>
            <p:cNvPr id="1469" name="Google Shape;1469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83"/>
          <p:cNvGrpSpPr/>
          <p:nvPr/>
        </p:nvGrpSpPr>
        <p:grpSpPr>
          <a:xfrm>
            <a:off x="3391946" y="2664854"/>
            <a:ext cx="630531" cy="761209"/>
            <a:chOff x="6140488" y="1391055"/>
            <a:chExt cx="877200" cy="1059000"/>
          </a:xfrm>
        </p:grpSpPr>
        <p:sp>
          <p:nvSpPr>
            <p:cNvPr id="1472" name="Google Shape;1472;p83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3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4" name="Google Shape;1474;p83"/>
          <p:cNvCxnSpPr>
            <a:stCxn id="1466" idx="2"/>
            <a:endCxn id="1470" idx="0"/>
          </p:cNvCxnSpPr>
          <p:nvPr/>
        </p:nvCxnSpPr>
        <p:spPr>
          <a:xfrm>
            <a:off x="3706707" y="1525950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5" name="Google Shape;1475;p83"/>
          <p:cNvSpPr txBox="1"/>
          <p:nvPr/>
        </p:nvSpPr>
        <p:spPr>
          <a:xfrm>
            <a:off x="3435353" y="278257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6" name="Google Shape;1476;p83"/>
          <p:cNvSpPr txBox="1"/>
          <p:nvPr/>
        </p:nvSpPr>
        <p:spPr>
          <a:xfrm>
            <a:off x="3435353" y="185817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7" name="Google Shape;1477;p83"/>
          <p:cNvSpPr txBox="1"/>
          <p:nvPr/>
        </p:nvSpPr>
        <p:spPr>
          <a:xfrm>
            <a:off x="3435353" y="916085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78" name="Google Shape;1478;p83"/>
          <p:cNvCxnSpPr>
            <a:stCxn id="1472" idx="2"/>
          </p:cNvCxnSpPr>
          <p:nvPr/>
        </p:nvCxnSpPr>
        <p:spPr>
          <a:xfrm flipH="1">
            <a:off x="2805412" y="3426063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3"/>
          <p:cNvCxnSpPr/>
          <p:nvPr/>
        </p:nvCxnSpPr>
        <p:spPr>
          <a:xfrm>
            <a:off x="3706716" y="2476668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0" name="Google Shape;1480;p83"/>
          <p:cNvSpPr txBox="1"/>
          <p:nvPr/>
        </p:nvSpPr>
        <p:spPr>
          <a:xfrm>
            <a:off x="353600" y="379500"/>
            <a:ext cx="2844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So this is </a:t>
            </a: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rebase</a:t>
            </a: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4"/>
          <p:cNvSpPr/>
          <p:nvPr/>
        </p:nvSpPr>
        <p:spPr>
          <a:xfrm>
            <a:off x="3610763" y="1769575"/>
            <a:ext cx="3366000" cy="15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6" name="Google Shape;1486;p84"/>
          <p:cNvGrpSpPr/>
          <p:nvPr/>
        </p:nvGrpSpPr>
        <p:grpSpPr>
          <a:xfrm>
            <a:off x="7085502" y="2625049"/>
            <a:ext cx="511671" cy="617715"/>
            <a:chOff x="6140488" y="1391055"/>
            <a:chExt cx="877200" cy="1059000"/>
          </a:xfrm>
        </p:grpSpPr>
        <p:sp>
          <p:nvSpPr>
            <p:cNvPr id="1487" name="Google Shape;1487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84"/>
          <p:cNvGrpSpPr/>
          <p:nvPr/>
        </p:nvGrpSpPr>
        <p:grpSpPr>
          <a:xfrm>
            <a:off x="7085519" y="3396834"/>
            <a:ext cx="511671" cy="617715"/>
            <a:chOff x="6140488" y="1391055"/>
            <a:chExt cx="877200" cy="1059000"/>
          </a:xfrm>
        </p:grpSpPr>
        <p:sp>
          <p:nvSpPr>
            <p:cNvPr id="1490" name="Google Shape;1490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84"/>
          <p:cNvGrpSpPr/>
          <p:nvPr/>
        </p:nvGrpSpPr>
        <p:grpSpPr>
          <a:xfrm>
            <a:off x="7085519" y="4168702"/>
            <a:ext cx="511671" cy="617715"/>
            <a:chOff x="6140488" y="1391055"/>
            <a:chExt cx="877200" cy="1059000"/>
          </a:xfrm>
        </p:grpSpPr>
        <p:sp>
          <p:nvSpPr>
            <p:cNvPr id="1493" name="Google Shape;1493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5" name="Google Shape;1495;p84"/>
          <p:cNvCxnSpPr>
            <a:stCxn id="1487" idx="2"/>
            <a:endCxn id="1491" idx="0"/>
          </p:cNvCxnSpPr>
          <p:nvPr/>
        </p:nvCxnSpPr>
        <p:spPr>
          <a:xfrm>
            <a:off x="7341338" y="3242764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6" name="Google Shape;1496;p84"/>
          <p:cNvCxnSpPr>
            <a:stCxn id="1490" idx="2"/>
            <a:endCxn id="1494" idx="0"/>
          </p:cNvCxnSpPr>
          <p:nvPr/>
        </p:nvCxnSpPr>
        <p:spPr>
          <a:xfrm>
            <a:off x="7341354" y="4014549"/>
            <a:ext cx="0" cy="18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7" name="Google Shape;1497;p84"/>
          <p:cNvSpPr txBox="1"/>
          <p:nvPr/>
        </p:nvSpPr>
        <p:spPr>
          <a:xfrm>
            <a:off x="7121401" y="4277305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8" name="Google Shape;1498;p84"/>
          <p:cNvSpPr txBox="1"/>
          <p:nvPr/>
        </p:nvSpPr>
        <p:spPr>
          <a:xfrm>
            <a:off x="7121401" y="3512669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9" name="Google Shape;1499;p84"/>
          <p:cNvSpPr txBox="1"/>
          <p:nvPr/>
        </p:nvSpPr>
        <p:spPr>
          <a:xfrm>
            <a:off x="7121401" y="2748032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00" name="Google Shape;1500;p84"/>
          <p:cNvGrpSpPr/>
          <p:nvPr/>
        </p:nvGrpSpPr>
        <p:grpSpPr>
          <a:xfrm>
            <a:off x="7085489" y="281971"/>
            <a:ext cx="511671" cy="617715"/>
            <a:chOff x="6140488" y="1391055"/>
            <a:chExt cx="877200" cy="1059000"/>
          </a:xfrm>
        </p:grpSpPr>
        <p:sp>
          <p:nvSpPr>
            <p:cNvPr id="1501" name="Google Shape;1501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3" name="Google Shape;1503;p84"/>
          <p:cNvSpPr/>
          <p:nvPr/>
        </p:nvSpPr>
        <p:spPr>
          <a:xfrm>
            <a:off x="7085506" y="1053755"/>
            <a:ext cx="511671" cy="617715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84"/>
          <p:cNvSpPr/>
          <p:nvPr/>
        </p:nvSpPr>
        <p:spPr>
          <a:xfrm>
            <a:off x="7108382" y="1082756"/>
            <a:ext cx="465998" cy="465998"/>
          </a:xfrm>
          <a:prstGeom prst="rect">
            <a:avLst/>
          </a:prstGeom>
          <a:solidFill>
            <a:srgbClr val="EB5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84"/>
          <p:cNvSpPr/>
          <p:nvPr/>
        </p:nvSpPr>
        <p:spPr>
          <a:xfrm>
            <a:off x="7085506" y="1824173"/>
            <a:ext cx="511671" cy="617715"/>
          </a:xfrm>
          <a:prstGeom prst="roundRect">
            <a:avLst>
              <a:gd fmla="val 4546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84"/>
          <p:cNvSpPr/>
          <p:nvPr/>
        </p:nvSpPr>
        <p:spPr>
          <a:xfrm>
            <a:off x="7108382" y="1853174"/>
            <a:ext cx="465998" cy="465998"/>
          </a:xfrm>
          <a:prstGeom prst="rect">
            <a:avLst/>
          </a:prstGeom>
          <a:solidFill>
            <a:srgbClr val="EB5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84"/>
          <p:cNvSpPr txBox="1"/>
          <p:nvPr/>
        </p:nvSpPr>
        <p:spPr>
          <a:xfrm>
            <a:off x="7121387" y="1919864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8" name="Google Shape;1508;p84"/>
          <p:cNvSpPr txBox="1"/>
          <p:nvPr/>
        </p:nvSpPr>
        <p:spPr>
          <a:xfrm>
            <a:off x="7121387" y="1169590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9" name="Google Shape;1509;p84"/>
          <p:cNvSpPr txBox="1"/>
          <p:nvPr/>
        </p:nvSpPr>
        <p:spPr>
          <a:xfrm>
            <a:off x="7121387" y="404953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10" name="Google Shape;1510;p84"/>
          <p:cNvCxnSpPr/>
          <p:nvPr/>
        </p:nvCxnSpPr>
        <p:spPr>
          <a:xfrm>
            <a:off x="7341632" y="2442015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EB57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4"/>
          <p:cNvCxnSpPr/>
          <p:nvPr/>
        </p:nvCxnSpPr>
        <p:spPr>
          <a:xfrm>
            <a:off x="7341632" y="1670853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84"/>
          <p:cNvCxnSpPr/>
          <p:nvPr/>
        </p:nvCxnSpPr>
        <p:spPr>
          <a:xfrm>
            <a:off x="7341657" y="899678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13" name="Google Shape;1513;p84"/>
          <p:cNvGrpSpPr/>
          <p:nvPr/>
        </p:nvGrpSpPr>
        <p:grpSpPr>
          <a:xfrm>
            <a:off x="2489763" y="1715639"/>
            <a:ext cx="630531" cy="761209"/>
            <a:chOff x="6140488" y="1391055"/>
            <a:chExt cx="877200" cy="1059000"/>
          </a:xfrm>
        </p:grpSpPr>
        <p:sp>
          <p:nvSpPr>
            <p:cNvPr id="1514" name="Google Shape;1514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84"/>
          <p:cNvGrpSpPr/>
          <p:nvPr/>
        </p:nvGrpSpPr>
        <p:grpSpPr>
          <a:xfrm>
            <a:off x="2489784" y="2666537"/>
            <a:ext cx="630531" cy="761209"/>
            <a:chOff x="6140488" y="1391055"/>
            <a:chExt cx="877200" cy="1059000"/>
          </a:xfrm>
        </p:grpSpPr>
        <p:sp>
          <p:nvSpPr>
            <p:cNvPr id="1517" name="Google Shape;1517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84"/>
          <p:cNvGrpSpPr/>
          <p:nvPr/>
        </p:nvGrpSpPr>
        <p:grpSpPr>
          <a:xfrm>
            <a:off x="2489784" y="3617538"/>
            <a:ext cx="630531" cy="761209"/>
            <a:chOff x="6140488" y="1391055"/>
            <a:chExt cx="877200" cy="1059000"/>
          </a:xfrm>
        </p:grpSpPr>
        <p:sp>
          <p:nvSpPr>
            <p:cNvPr id="1520" name="Google Shape;1520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2" name="Google Shape;1522;p84"/>
          <p:cNvCxnSpPr>
            <a:stCxn id="1514" idx="2"/>
            <a:endCxn id="1518" idx="0"/>
          </p:cNvCxnSpPr>
          <p:nvPr/>
        </p:nvCxnSpPr>
        <p:spPr>
          <a:xfrm>
            <a:off x="2805029" y="2476848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84"/>
          <p:cNvCxnSpPr>
            <a:stCxn id="1517" idx="2"/>
            <a:endCxn id="1521" idx="0"/>
          </p:cNvCxnSpPr>
          <p:nvPr/>
        </p:nvCxnSpPr>
        <p:spPr>
          <a:xfrm>
            <a:off x="2805050" y="3427746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4" name="Google Shape;1524;p84"/>
          <p:cNvSpPr txBox="1"/>
          <p:nvPr/>
        </p:nvSpPr>
        <p:spPr>
          <a:xfrm>
            <a:off x="2533191" y="375116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5" name="Google Shape;1525;p84"/>
          <p:cNvSpPr txBox="1"/>
          <p:nvPr/>
        </p:nvSpPr>
        <p:spPr>
          <a:xfrm>
            <a:off x="2533191" y="2809074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6" name="Google Shape;1526;p84"/>
          <p:cNvSpPr txBox="1"/>
          <p:nvPr/>
        </p:nvSpPr>
        <p:spPr>
          <a:xfrm>
            <a:off x="2533191" y="186698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27" name="Google Shape;1527;p84"/>
          <p:cNvGrpSpPr/>
          <p:nvPr/>
        </p:nvGrpSpPr>
        <p:grpSpPr>
          <a:xfrm>
            <a:off x="3391441" y="764741"/>
            <a:ext cx="630531" cy="761209"/>
            <a:chOff x="6140488" y="1391055"/>
            <a:chExt cx="877200" cy="1059000"/>
          </a:xfrm>
        </p:grpSpPr>
        <p:sp>
          <p:nvSpPr>
            <p:cNvPr id="1528" name="Google Shape;1528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0" name="Google Shape;1530;p84"/>
          <p:cNvGrpSpPr/>
          <p:nvPr/>
        </p:nvGrpSpPr>
        <p:grpSpPr>
          <a:xfrm>
            <a:off x="3391946" y="1715639"/>
            <a:ext cx="630531" cy="761209"/>
            <a:chOff x="6140488" y="1391055"/>
            <a:chExt cx="877200" cy="1059000"/>
          </a:xfrm>
        </p:grpSpPr>
        <p:sp>
          <p:nvSpPr>
            <p:cNvPr id="1531" name="Google Shape;1531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84"/>
          <p:cNvGrpSpPr/>
          <p:nvPr/>
        </p:nvGrpSpPr>
        <p:grpSpPr>
          <a:xfrm>
            <a:off x="3391946" y="2664854"/>
            <a:ext cx="630531" cy="761209"/>
            <a:chOff x="6140488" y="1391055"/>
            <a:chExt cx="877200" cy="1059000"/>
          </a:xfrm>
        </p:grpSpPr>
        <p:sp>
          <p:nvSpPr>
            <p:cNvPr id="1534" name="Google Shape;1534;p84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4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6" name="Google Shape;1536;p84"/>
          <p:cNvCxnSpPr>
            <a:stCxn id="1528" idx="2"/>
            <a:endCxn id="1532" idx="0"/>
          </p:cNvCxnSpPr>
          <p:nvPr/>
        </p:nvCxnSpPr>
        <p:spPr>
          <a:xfrm>
            <a:off x="3706707" y="1525950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7" name="Google Shape;1537;p84"/>
          <p:cNvSpPr txBox="1"/>
          <p:nvPr/>
        </p:nvSpPr>
        <p:spPr>
          <a:xfrm>
            <a:off x="3435353" y="278257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8" name="Google Shape;1538;p84"/>
          <p:cNvSpPr txBox="1"/>
          <p:nvPr/>
        </p:nvSpPr>
        <p:spPr>
          <a:xfrm>
            <a:off x="3435353" y="185817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9" name="Google Shape;1539;p84"/>
          <p:cNvSpPr txBox="1"/>
          <p:nvPr/>
        </p:nvSpPr>
        <p:spPr>
          <a:xfrm>
            <a:off x="3435353" y="916085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40" name="Google Shape;1540;p84"/>
          <p:cNvCxnSpPr>
            <a:stCxn id="1534" idx="2"/>
          </p:cNvCxnSpPr>
          <p:nvPr/>
        </p:nvCxnSpPr>
        <p:spPr>
          <a:xfrm flipH="1">
            <a:off x="2805412" y="3426063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84"/>
          <p:cNvCxnSpPr/>
          <p:nvPr/>
        </p:nvCxnSpPr>
        <p:spPr>
          <a:xfrm>
            <a:off x="3706716" y="2476668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2" name="Google Shape;1542;p84"/>
          <p:cNvSpPr txBox="1"/>
          <p:nvPr/>
        </p:nvSpPr>
        <p:spPr>
          <a:xfrm>
            <a:off x="353600" y="379500"/>
            <a:ext cx="2844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What if ...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3" name="Google Shape;1543;p84"/>
          <p:cNvSpPr txBox="1"/>
          <p:nvPr/>
        </p:nvSpPr>
        <p:spPr>
          <a:xfrm>
            <a:off x="3998975" y="1896350"/>
            <a:ext cx="121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WIP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4" name="Google Shape;1544;p84"/>
          <p:cNvSpPr txBox="1"/>
          <p:nvPr/>
        </p:nvSpPr>
        <p:spPr>
          <a:xfrm>
            <a:off x="3998975" y="2858775"/>
            <a:ext cx="121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WIP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85"/>
          <p:cNvSpPr/>
          <p:nvPr/>
        </p:nvSpPr>
        <p:spPr>
          <a:xfrm>
            <a:off x="4220367" y="2633124"/>
            <a:ext cx="12180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0" name="Google Shape;1550;p85"/>
          <p:cNvGrpSpPr/>
          <p:nvPr/>
        </p:nvGrpSpPr>
        <p:grpSpPr>
          <a:xfrm>
            <a:off x="2489763" y="1715639"/>
            <a:ext cx="630531" cy="761209"/>
            <a:chOff x="6140488" y="1391055"/>
            <a:chExt cx="877200" cy="1059000"/>
          </a:xfrm>
        </p:grpSpPr>
        <p:sp>
          <p:nvSpPr>
            <p:cNvPr id="1551" name="Google Shape;1551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3" name="Google Shape;1553;p85"/>
          <p:cNvGrpSpPr/>
          <p:nvPr/>
        </p:nvGrpSpPr>
        <p:grpSpPr>
          <a:xfrm>
            <a:off x="2489784" y="2666537"/>
            <a:ext cx="630531" cy="761209"/>
            <a:chOff x="6140488" y="1391055"/>
            <a:chExt cx="877200" cy="1059000"/>
          </a:xfrm>
        </p:grpSpPr>
        <p:sp>
          <p:nvSpPr>
            <p:cNvPr id="1554" name="Google Shape;1554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6" name="Google Shape;1556;p85"/>
          <p:cNvGrpSpPr/>
          <p:nvPr/>
        </p:nvGrpSpPr>
        <p:grpSpPr>
          <a:xfrm>
            <a:off x="2489784" y="3617538"/>
            <a:ext cx="630531" cy="761209"/>
            <a:chOff x="6140488" y="1391055"/>
            <a:chExt cx="877200" cy="1059000"/>
          </a:xfrm>
        </p:grpSpPr>
        <p:sp>
          <p:nvSpPr>
            <p:cNvPr id="1557" name="Google Shape;1557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9" name="Google Shape;1559;p85"/>
          <p:cNvCxnSpPr>
            <a:stCxn id="1551" idx="2"/>
            <a:endCxn id="1555" idx="0"/>
          </p:cNvCxnSpPr>
          <p:nvPr/>
        </p:nvCxnSpPr>
        <p:spPr>
          <a:xfrm>
            <a:off x="2805029" y="2476848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0" name="Google Shape;1560;p85"/>
          <p:cNvCxnSpPr>
            <a:stCxn id="1554" idx="2"/>
            <a:endCxn id="1558" idx="0"/>
          </p:cNvCxnSpPr>
          <p:nvPr/>
        </p:nvCxnSpPr>
        <p:spPr>
          <a:xfrm>
            <a:off x="2805050" y="3427746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85"/>
          <p:cNvSpPr txBox="1"/>
          <p:nvPr/>
        </p:nvSpPr>
        <p:spPr>
          <a:xfrm>
            <a:off x="2533191" y="375116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2" name="Google Shape;1562;p85"/>
          <p:cNvSpPr txBox="1"/>
          <p:nvPr/>
        </p:nvSpPr>
        <p:spPr>
          <a:xfrm>
            <a:off x="2533191" y="2809074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3" name="Google Shape;1563;p85"/>
          <p:cNvSpPr txBox="1"/>
          <p:nvPr/>
        </p:nvSpPr>
        <p:spPr>
          <a:xfrm>
            <a:off x="2533191" y="186698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64" name="Google Shape;1564;p85"/>
          <p:cNvGrpSpPr/>
          <p:nvPr/>
        </p:nvGrpSpPr>
        <p:grpSpPr>
          <a:xfrm>
            <a:off x="3391441" y="764741"/>
            <a:ext cx="630531" cy="761209"/>
            <a:chOff x="6140488" y="1391055"/>
            <a:chExt cx="877200" cy="1059000"/>
          </a:xfrm>
        </p:grpSpPr>
        <p:sp>
          <p:nvSpPr>
            <p:cNvPr id="1565" name="Google Shape;1565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85"/>
          <p:cNvGrpSpPr/>
          <p:nvPr/>
        </p:nvGrpSpPr>
        <p:grpSpPr>
          <a:xfrm>
            <a:off x="3391946" y="1715639"/>
            <a:ext cx="630531" cy="761209"/>
            <a:chOff x="6140488" y="1391055"/>
            <a:chExt cx="877200" cy="1059000"/>
          </a:xfrm>
        </p:grpSpPr>
        <p:sp>
          <p:nvSpPr>
            <p:cNvPr id="1568" name="Google Shape;1568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85"/>
          <p:cNvGrpSpPr/>
          <p:nvPr/>
        </p:nvGrpSpPr>
        <p:grpSpPr>
          <a:xfrm>
            <a:off x="3391946" y="2664854"/>
            <a:ext cx="630531" cy="761209"/>
            <a:chOff x="6140488" y="1391055"/>
            <a:chExt cx="877200" cy="1059000"/>
          </a:xfrm>
        </p:grpSpPr>
        <p:sp>
          <p:nvSpPr>
            <p:cNvPr id="1571" name="Google Shape;1571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3" name="Google Shape;1573;p85"/>
          <p:cNvCxnSpPr>
            <a:stCxn id="1565" idx="2"/>
            <a:endCxn id="1569" idx="0"/>
          </p:cNvCxnSpPr>
          <p:nvPr/>
        </p:nvCxnSpPr>
        <p:spPr>
          <a:xfrm>
            <a:off x="3706707" y="1525950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4" name="Google Shape;1574;p85"/>
          <p:cNvSpPr txBox="1"/>
          <p:nvPr/>
        </p:nvSpPr>
        <p:spPr>
          <a:xfrm>
            <a:off x="3435353" y="278257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5" name="Google Shape;1575;p85"/>
          <p:cNvSpPr txBox="1"/>
          <p:nvPr/>
        </p:nvSpPr>
        <p:spPr>
          <a:xfrm>
            <a:off x="3435353" y="185817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6" name="Google Shape;1576;p85"/>
          <p:cNvSpPr txBox="1"/>
          <p:nvPr/>
        </p:nvSpPr>
        <p:spPr>
          <a:xfrm>
            <a:off x="3435353" y="916085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77" name="Google Shape;1577;p85"/>
          <p:cNvCxnSpPr>
            <a:stCxn id="1571" idx="2"/>
          </p:cNvCxnSpPr>
          <p:nvPr/>
        </p:nvCxnSpPr>
        <p:spPr>
          <a:xfrm flipH="1">
            <a:off x="2805412" y="3426063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8" name="Google Shape;1578;p85"/>
          <p:cNvCxnSpPr/>
          <p:nvPr/>
        </p:nvCxnSpPr>
        <p:spPr>
          <a:xfrm>
            <a:off x="3706716" y="2476668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9" name="Google Shape;1579;p85"/>
          <p:cNvSpPr txBox="1"/>
          <p:nvPr/>
        </p:nvSpPr>
        <p:spPr>
          <a:xfrm>
            <a:off x="3998975" y="1896350"/>
            <a:ext cx="121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WIP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0" name="Google Shape;1580;p85"/>
          <p:cNvSpPr txBox="1"/>
          <p:nvPr/>
        </p:nvSpPr>
        <p:spPr>
          <a:xfrm>
            <a:off x="3998975" y="2858775"/>
            <a:ext cx="121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WIP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81" name="Google Shape;1581;p85"/>
          <p:cNvGrpSpPr/>
          <p:nvPr/>
        </p:nvGrpSpPr>
        <p:grpSpPr>
          <a:xfrm>
            <a:off x="5406713" y="1733389"/>
            <a:ext cx="630531" cy="761209"/>
            <a:chOff x="6140488" y="1391055"/>
            <a:chExt cx="877200" cy="1059000"/>
          </a:xfrm>
        </p:grpSpPr>
        <p:sp>
          <p:nvSpPr>
            <p:cNvPr id="1582" name="Google Shape;1582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85"/>
          <p:cNvGrpSpPr/>
          <p:nvPr/>
        </p:nvGrpSpPr>
        <p:grpSpPr>
          <a:xfrm>
            <a:off x="5406734" y="2684287"/>
            <a:ext cx="630531" cy="761209"/>
            <a:chOff x="6140488" y="1391055"/>
            <a:chExt cx="877200" cy="1059000"/>
          </a:xfrm>
        </p:grpSpPr>
        <p:sp>
          <p:nvSpPr>
            <p:cNvPr id="1585" name="Google Shape;1585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85"/>
          <p:cNvGrpSpPr/>
          <p:nvPr/>
        </p:nvGrpSpPr>
        <p:grpSpPr>
          <a:xfrm>
            <a:off x="5406734" y="3635288"/>
            <a:ext cx="630531" cy="761209"/>
            <a:chOff x="6140488" y="1391055"/>
            <a:chExt cx="877200" cy="1059000"/>
          </a:xfrm>
        </p:grpSpPr>
        <p:sp>
          <p:nvSpPr>
            <p:cNvPr id="1588" name="Google Shape;1588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0" name="Google Shape;1590;p85"/>
          <p:cNvCxnSpPr>
            <a:stCxn id="1582" idx="2"/>
            <a:endCxn id="1586" idx="0"/>
          </p:cNvCxnSpPr>
          <p:nvPr/>
        </p:nvCxnSpPr>
        <p:spPr>
          <a:xfrm>
            <a:off x="5721979" y="2494598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1" name="Google Shape;1591;p85"/>
          <p:cNvCxnSpPr>
            <a:stCxn id="1585" idx="2"/>
            <a:endCxn id="1589" idx="0"/>
          </p:cNvCxnSpPr>
          <p:nvPr/>
        </p:nvCxnSpPr>
        <p:spPr>
          <a:xfrm>
            <a:off x="5722000" y="3445496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2" name="Google Shape;1592;p85"/>
          <p:cNvSpPr txBox="1"/>
          <p:nvPr/>
        </p:nvSpPr>
        <p:spPr>
          <a:xfrm>
            <a:off x="5450141" y="376891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3" name="Google Shape;1593;p85"/>
          <p:cNvSpPr txBox="1"/>
          <p:nvPr/>
        </p:nvSpPr>
        <p:spPr>
          <a:xfrm>
            <a:off x="5450141" y="2826824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4" name="Google Shape;1594;p85"/>
          <p:cNvSpPr txBox="1"/>
          <p:nvPr/>
        </p:nvSpPr>
        <p:spPr>
          <a:xfrm>
            <a:off x="5450141" y="188473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95" name="Google Shape;1595;p85"/>
          <p:cNvGrpSpPr/>
          <p:nvPr/>
        </p:nvGrpSpPr>
        <p:grpSpPr>
          <a:xfrm>
            <a:off x="6308896" y="2682604"/>
            <a:ext cx="630531" cy="761209"/>
            <a:chOff x="6140488" y="1391055"/>
            <a:chExt cx="877200" cy="1059000"/>
          </a:xfrm>
        </p:grpSpPr>
        <p:sp>
          <p:nvSpPr>
            <p:cNvPr id="1596" name="Google Shape;1596;p85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5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85"/>
          <p:cNvSpPr txBox="1"/>
          <p:nvPr/>
        </p:nvSpPr>
        <p:spPr>
          <a:xfrm>
            <a:off x="6352303" y="280032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99" name="Google Shape;1599;p85"/>
          <p:cNvCxnSpPr>
            <a:stCxn id="1596" idx="2"/>
          </p:cNvCxnSpPr>
          <p:nvPr/>
        </p:nvCxnSpPr>
        <p:spPr>
          <a:xfrm flipH="1">
            <a:off x="5722362" y="3443813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86"/>
          <p:cNvSpPr/>
          <p:nvPr/>
        </p:nvSpPr>
        <p:spPr>
          <a:xfrm>
            <a:off x="4220367" y="2633124"/>
            <a:ext cx="12180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5" name="Google Shape;1605;p86"/>
          <p:cNvGrpSpPr/>
          <p:nvPr/>
        </p:nvGrpSpPr>
        <p:grpSpPr>
          <a:xfrm>
            <a:off x="8339227" y="2214762"/>
            <a:ext cx="511671" cy="617715"/>
            <a:chOff x="6140488" y="1391055"/>
            <a:chExt cx="877200" cy="1059000"/>
          </a:xfrm>
        </p:grpSpPr>
        <p:sp>
          <p:nvSpPr>
            <p:cNvPr id="1606" name="Google Shape;1606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8" name="Google Shape;1608;p86"/>
          <p:cNvGrpSpPr/>
          <p:nvPr/>
        </p:nvGrpSpPr>
        <p:grpSpPr>
          <a:xfrm>
            <a:off x="8339244" y="2986546"/>
            <a:ext cx="511671" cy="617715"/>
            <a:chOff x="6140488" y="1391055"/>
            <a:chExt cx="877200" cy="1059000"/>
          </a:xfrm>
        </p:grpSpPr>
        <p:sp>
          <p:nvSpPr>
            <p:cNvPr id="1609" name="Google Shape;1609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86"/>
          <p:cNvGrpSpPr/>
          <p:nvPr/>
        </p:nvGrpSpPr>
        <p:grpSpPr>
          <a:xfrm>
            <a:off x="8339244" y="3758414"/>
            <a:ext cx="511671" cy="617715"/>
            <a:chOff x="6140488" y="1391055"/>
            <a:chExt cx="877200" cy="1059000"/>
          </a:xfrm>
        </p:grpSpPr>
        <p:sp>
          <p:nvSpPr>
            <p:cNvPr id="1612" name="Google Shape;1612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4" name="Google Shape;1614;p86"/>
          <p:cNvCxnSpPr>
            <a:stCxn id="1606" idx="2"/>
            <a:endCxn id="1610" idx="0"/>
          </p:cNvCxnSpPr>
          <p:nvPr/>
        </p:nvCxnSpPr>
        <p:spPr>
          <a:xfrm>
            <a:off x="8595063" y="2832477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5" name="Google Shape;1615;p86"/>
          <p:cNvCxnSpPr>
            <a:stCxn id="1609" idx="2"/>
            <a:endCxn id="1613" idx="0"/>
          </p:cNvCxnSpPr>
          <p:nvPr/>
        </p:nvCxnSpPr>
        <p:spPr>
          <a:xfrm>
            <a:off x="8595079" y="3604261"/>
            <a:ext cx="0" cy="18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6" name="Google Shape;1616;p86"/>
          <p:cNvSpPr txBox="1"/>
          <p:nvPr/>
        </p:nvSpPr>
        <p:spPr>
          <a:xfrm>
            <a:off x="8375126" y="3867018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7" name="Google Shape;1617;p86"/>
          <p:cNvSpPr txBox="1"/>
          <p:nvPr/>
        </p:nvSpPr>
        <p:spPr>
          <a:xfrm>
            <a:off x="8375126" y="3102381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8" name="Google Shape;1618;p86"/>
          <p:cNvSpPr txBox="1"/>
          <p:nvPr/>
        </p:nvSpPr>
        <p:spPr>
          <a:xfrm>
            <a:off x="8375126" y="2337744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19" name="Google Shape;1619;p86"/>
          <p:cNvGrpSpPr/>
          <p:nvPr/>
        </p:nvGrpSpPr>
        <p:grpSpPr>
          <a:xfrm>
            <a:off x="8339214" y="1443008"/>
            <a:ext cx="511671" cy="617715"/>
            <a:chOff x="6140488" y="1391055"/>
            <a:chExt cx="877200" cy="1059000"/>
          </a:xfrm>
        </p:grpSpPr>
        <p:sp>
          <p:nvSpPr>
            <p:cNvPr id="1620" name="Google Shape;1620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2" name="Google Shape;1622;p86"/>
          <p:cNvSpPr txBox="1"/>
          <p:nvPr/>
        </p:nvSpPr>
        <p:spPr>
          <a:xfrm>
            <a:off x="8375112" y="1565990"/>
            <a:ext cx="4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23" name="Google Shape;1623;p86"/>
          <p:cNvCxnSpPr/>
          <p:nvPr/>
        </p:nvCxnSpPr>
        <p:spPr>
          <a:xfrm>
            <a:off x="8595382" y="2060715"/>
            <a:ext cx="0" cy="183000"/>
          </a:xfrm>
          <a:prstGeom prst="straightConnector1">
            <a:avLst/>
          </a:prstGeom>
          <a:noFill/>
          <a:ln cap="flat" cmpd="sng" w="19050">
            <a:solidFill>
              <a:srgbClr val="EB574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4" name="Google Shape;1624;p86"/>
          <p:cNvGrpSpPr/>
          <p:nvPr/>
        </p:nvGrpSpPr>
        <p:grpSpPr>
          <a:xfrm>
            <a:off x="2489763" y="1715639"/>
            <a:ext cx="630531" cy="761209"/>
            <a:chOff x="6140488" y="1391055"/>
            <a:chExt cx="877200" cy="1059000"/>
          </a:xfrm>
        </p:grpSpPr>
        <p:sp>
          <p:nvSpPr>
            <p:cNvPr id="1625" name="Google Shape;1625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7" name="Google Shape;1627;p86"/>
          <p:cNvGrpSpPr/>
          <p:nvPr/>
        </p:nvGrpSpPr>
        <p:grpSpPr>
          <a:xfrm>
            <a:off x="2489784" y="2666537"/>
            <a:ext cx="630531" cy="761209"/>
            <a:chOff x="6140488" y="1391055"/>
            <a:chExt cx="877200" cy="1059000"/>
          </a:xfrm>
        </p:grpSpPr>
        <p:sp>
          <p:nvSpPr>
            <p:cNvPr id="1628" name="Google Shape;1628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86"/>
          <p:cNvGrpSpPr/>
          <p:nvPr/>
        </p:nvGrpSpPr>
        <p:grpSpPr>
          <a:xfrm>
            <a:off x="2489784" y="3617538"/>
            <a:ext cx="630531" cy="761209"/>
            <a:chOff x="6140488" y="1391055"/>
            <a:chExt cx="877200" cy="1059000"/>
          </a:xfrm>
        </p:grpSpPr>
        <p:sp>
          <p:nvSpPr>
            <p:cNvPr id="1631" name="Google Shape;1631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3" name="Google Shape;1633;p86"/>
          <p:cNvCxnSpPr>
            <a:stCxn id="1625" idx="2"/>
            <a:endCxn id="1629" idx="0"/>
          </p:cNvCxnSpPr>
          <p:nvPr/>
        </p:nvCxnSpPr>
        <p:spPr>
          <a:xfrm>
            <a:off x="2805029" y="2476848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86"/>
          <p:cNvCxnSpPr>
            <a:stCxn id="1628" idx="2"/>
            <a:endCxn id="1632" idx="0"/>
          </p:cNvCxnSpPr>
          <p:nvPr/>
        </p:nvCxnSpPr>
        <p:spPr>
          <a:xfrm>
            <a:off x="2805050" y="3427746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5" name="Google Shape;1635;p86"/>
          <p:cNvSpPr txBox="1"/>
          <p:nvPr/>
        </p:nvSpPr>
        <p:spPr>
          <a:xfrm>
            <a:off x="2533191" y="375116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6" name="Google Shape;1636;p86"/>
          <p:cNvSpPr txBox="1"/>
          <p:nvPr/>
        </p:nvSpPr>
        <p:spPr>
          <a:xfrm>
            <a:off x="2533191" y="2809074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7" name="Google Shape;1637;p86"/>
          <p:cNvSpPr txBox="1"/>
          <p:nvPr/>
        </p:nvSpPr>
        <p:spPr>
          <a:xfrm>
            <a:off x="2533191" y="186698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38" name="Google Shape;1638;p86"/>
          <p:cNvGrpSpPr/>
          <p:nvPr/>
        </p:nvGrpSpPr>
        <p:grpSpPr>
          <a:xfrm>
            <a:off x="3391441" y="764741"/>
            <a:ext cx="630531" cy="761209"/>
            <a:chOff x="6140488" y="1391055"/>
            <a:chExt cx="877200" cy="1059000"/>
          </a:xfrm>
        </p:grpSpPr>
        <p:sp>
          <p:nvSpPr>
            <p:cNvPr id="1639" name="Google Shape;1639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86"/>
          <p:cNvGrpSpPr/>
          <p:nvPr/>
        </p:nvGrpSpPr>
        <p:grpSpPr>
          <a:xfrm>
            <a:off x="3391946" y="1715639"/>
            <a:ext cx="630531" cy="761209"/>
            <a:chOff x="6140488" y="1391055"/>
            <a:chExt cx="877200" cy="1059000"/>
          </a:xfrm>
        </p:grpSpPr>
        <p:sp>
          <p:nvSpPr>
            <p:cNvPr id="1642" name="Google Shape;1642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86"/>
          <p:cNvGrpSpPr/>
          <p:nvPr/>
        </p:nvGrpSpPr>
        <p:grpSpPr>
          <a:xfrm>
            <a:off x="3391946" y="2664854"/>
            <a:ext cx="630531" cy="761209"/>
            <a:chOff x="6140488" y="1391055"/>
            <a:chExt cx="877200" cy="1059000"/>
          </a:xfrm>
        </p:grpSpPr>
        <p:sp>
          <p:nvSpPr>
            <p:cNvPr id="1645" name="Google Shape;1645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EB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47" name="Google Shape;1647;p86"/>
          <p:cNvCxnSpPr>
            <a:stCxn id="1639" idx="2"/>
            <a:endCxn id="1643" idx="0"/>
          </p:cNvCxnSpPr>
          <p:nvPr/>
        </p:nvCxnSpPr>
        <p:spPr>
          <a:xfrm>
            <a:off x="3706707" y="1525950"/>
            <a:ext cx="60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8" name="Google Shape;1648;p86"/>
          <p:cNvSpPr txBox="1"/>
          <p:nvPr/>
        </p:nvSpPr>
        <p:spPr>
          <a:xfrm>
            <a:off x="3435353" y="278257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9" name="Google Shape;1649;p86"/>
          <p:cNvSpPr txBox="1"/>
          <p:nvPr/>
        </p:nvSpPr>
        <p:spPr>
          <a:xfrm>
            <a:off x="3435353" y="185817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0" name="Google Shape;1650;p86"/>
          <p:cNvSpPr txBox="1"/>
          <p:nvPr/>
        </p:nvSpPr>
        <p:spPr>
          <a:xfrm>
            <a:off x="3435353" y="916085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51" name="Google Shape;1651;p86"/>
          <p:cNvCxnSpPr>
            <a:stCxn id="1645" idx="2"/>
          </p:cNvCxnSpPr>
          <p:nvPr/>
        </p:nvCxnSpPr>
        <p:spPr>
          <a:xfrm flipH="1">
            <a:off x="2805412" y="3426063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Google Shape;1652;p86"/>
          <p:cNvCxnSpPr/>
          <p:nvPr/>
        </p:nvCxnSpPr>
        <p:spPr>
          <a:xfrm>
            <a:off x="3706716" y="2476668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86"/>
          <p:cNvSpPr txBox="1"/>
          <p:nvPr/>
        </p:nvSpPr>
        <p:spPr>
          <a:xfrm>
            <a:off x="3998975" y="1896350"/>
            <a:ext cx="121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WIP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4" name="Google Shape;1654;p86"/>
          <p:cNvSpPr txBox="1"/>
          <p:nvPr/>
        </p:nvSpPr>
        <p:spPr>
          <a:xfrm>
            <a:off x="3998975" y="2858775"/>
            <a:ext cx="121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WIP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5" name="Google Shape;1655;p86"/>
          <p:cNvSpPr/>
          <p:nvPr/>
        </p:nvSpPr>
        <p:spPr>
          <a:xfrm>
            <a:off x="6976767" y="2633124"/>
            <a:ext cx="12180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86"/>
          <p:cNvGrpSpPr/>
          <p:nvPr/>
        </p:nvGrpSpPr>
        <p:grpSpPr>
          <a:xfrm>
            <a:off x="5406713" y="1733389"/>
            <a:ext cx="630531" cy="761209"/>
            <a:chOff x="6140488" y="1391055"/>
            <a:chExt cx="877200" cy="1059000"/>
          </a:xfrm>
        </p:grpSpPr>
        <p:sp>
          <p:nvSpPr>
            <p:cNvPr id="1657" name="Google Shape;1657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86"/>
          <p:cNvGrpSpPr/>
          <p:nvPr/>
        </p:nvGrpSpPr>
        <p:grpSpPr>
          <a:xfrm>
            <a:off x="5406734" y="2684287"/>
            <a:ext cx="630531" cy="761209"/>
            <a:chOff x="6140488" y="1391055"/>
            <a:chExt cx="877200" cy="1059000"/>
          </a:xfrm>
        </p:grpSpPr>
        <p:sp>
          <p:nvSpPr>
            <p:cNvPr id="1660" name="Google Shape;1660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86"/>
          <p:cNvGrpSpPr/>
          <p:nvPr/>
        </p:nvGrpSpPr>
        <p:grpSpPr>
          <a:xfrm>
            <a:off x="5406734" y="3635288"/>
            <a:ext cx="630531" cy="761209"/>
            <a:chOff x="6140488" y="1391055"/>
            <a:chExt cx="877200" cy="1059000"/>
          </a:xfrm>
        </p:grpSpPr>
        <p:sp>
          <p:nvSpPr>
            <p:cNvPr id="1663" name="Google Shape;1663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5" name="Google Shape;1665;p86"/>
          <p:cNvCxnSpPr>
            <a:stCxn id="1657" idx="2"/>
            <a:endCxn id="1661" idx="0"/>
          </p:cNvCxnSpPr>
          <p:nvPr/>
        </p:nvCxnSpPr>
        <p:spPr>
          <a:xfrm>
            <a:off x="5721979" y="2494598"/>
            <a:ext cx="0" cy="2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86"/>
          <p:cNvCxnSpPr>
            <a:stCxn id="1660" idx="2"/>
            <a:endCxn id="1664" idx="0"/>
          </p:cNvCxnSpPr>
          <p:nvPr/>
        </p:nvCxnSpPr>
        <p:spPr>
          <a:xfrm>
            <a:off x="5722000" y="3445496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7" name="Google Shape;1667;p86"/>
          <p:cNvSpPr txBox="1"/>
          <p:nvPr/>
        </p:nvSpPr>
        <p:spPr>
          <a:xfrm>
            <a:off x="5450141" y="3768916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8" name="Google Shape;1668;p86"/>
          <p:cNvSpPr txBox="1"/>
          <p:nvPr/>
        </p:nvSpPr>
        <p:spPr>
          <a:xfrm>
            <a:off x="5450141" y="2826824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9" name="Google Shape;1669;p86"/>
          <p:cNvSpPr txBox="1"/>
          <p:nvPr/>
        </p:nvSpPr>
        <p:spPr>
          <a:xfrm>
            <a:off x="5450141" y="188473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70" name="Google Shape;1670;p86"/>
          <p:cNvGrpSpPr/>
          <p:nvPr/>
        </p:nvGrpSpPr>
        <p:grpSpPr>
          <a:xfrm>
            <a:off x="6308896" y="2682604"/>
            <a:ext cx="630531" cy="761209"/>
            <a:chOff x="6140488" y="1391055"/>
            <a:chExt cx="877200" cy="1059000"/>
          </a:xfrm>
        </p:grpSpPr>
        <p:sp>
          <p:nvSpPr>
            <p:cNvPr id="1671" name="Google Shape;1671;p86"/>
            <p:cNvSpPr/>
            <p:nvPr/>
          </p:nvSpPr>
          <p:spPr>
            <a:xfrm>
              <a:off x="6140488" y="1391055"/>
              <a:ext cx="877200" cy="1059000"/>
            </a:xfrm>
            <a:prstGeom prst="roundRect">
              <a:avLst>
                <a:gd fmla="val 4546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6"/>
            <p:cNvSpPr/>
            <p:nvPr/>
          </p:nvSpPr>
          <p:spPr>
            <a:xfrm>
              <a:off x="6179707" y="1440774"/>
              <a:ext cx="798900" cy="7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3" name="Google Shape;1673;p86"/>
          <p:cNvSpPr txBox="1"/>
          <p:nvPr/>
        </p:nvSpPr>
        <p:spPr>
          <a:xfrm>
            <a:off x="6352303" y="2800323"/>
            <a:ext cx="54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b="1" sz="2400">
              <a:solidFill>
                <a:srgbClr val="EB57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74" name="Google Shape;1674;p86"/>
          <p:cNvCxnSpPr>
            <a:stCxn id="1671" idx="2"/>
          </p:cNvCxnSpPr>
          <p:nvPr/>
        </p:nvCxnSpPr>
        <p:spPr>
          <a:xfrm flipH="1">
            <a:off x="5722362" y="3443813"/>
            <a:ext cx="90180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5" name="Google Shape;1675;p86"/>
          <p:cNvSpPr txBox="1"/>
          <p:nvPr/>
        </p:nvSpPr>
        <p:spPr>
          <a:xfrm>
            <a:off x="353600" y="379500"/>
            <a:ext cx="2844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his is interactive </a:t>
            </a:r>
            <a:r>
              <a:rPr b="1"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rebase</a:t>
            </a: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4294"/>
        </a:solidFill>
      </p:bgPr>
    </p:bg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87"/>
          <p:cNvSpPr txBox="1"/>
          <p:nvPr/>
        </p:nvSpPr>
        <p:spPr>
          <a:xfrm>
            <a:off x="0" y="894450"/>
            <a:ext cx="91440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Git is Trees, Objects and Pointers.</a:t>
            </a:r>
            <a:endParaRPr b="1" sz="3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If you get that, you’ll get git manuals, error messages, and repo states - without losing your HEAD.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88"/>
          <p:cNvSpPr txBox="1"/>
          <p:nvPr/>
        </p:nvSpPr>
        <p:spPr>
          <a:xfrm>
            <a:off x="321150" y="729425"/>
            <a:ext cx="85017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Your next step</a:t>
            </a:r>
            <a:r>
              <a:rPr b="1" lang="en" sz="48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 - Katas!</a:t>
            </a:r>
            <a:endParaRPr b="1" sz="4800">
              <a:solidFill>
                <a:srgbClr val="6A42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4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github.com/adamatan/git</a:t>
            </a:r>
            <a:endParaRPr sz="36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6" name="Google Shape;1686;p88"/>
          <p:cNvPicPr preferRelativeResize="0"/>
          <p:nvPr/>
        </p:nvPicPr>
        <p:blipFill rotWithShape="1">
          <a:blip r:embed="rId4">
            <a:alphaModFix/>
          </a:blip>
          <a:srcRect b="0" l="18765" r="0" t="0"/>
          <a:stretch/>
        </p:blipFill>
        <p:spPr>
          <a:xfrm>
            <a:off x="-1" y="2361725"/>
            <a:ext cx="3319598" cy="27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89"/>
          <p:cNvSpPr txBox="1"/>
          <p:nvPr/>
        </p:nvSpPr>
        <p:spPr>
          <a:xfrm>
            <a:off x="343875" y="440100"/>
            <a:ext cx="84471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Credits &amp; Thanks</a:t>
            </a:r>
            <a:endParaRPr b="1" sz="2400">
              <a:solidFill>
                <a:srgbClr val="6A42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303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303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303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92" name="Google Shape;1692;p89"/>
          <p:cNvPicPr preferRelativeResize="0"/>
          <p:nvPr/>
        </p:nvPicPr>
        <p:blipFill rotWithShape="1">
          <a:blip r:embed="rId3">
            <a:alphaModFix/>
          </a:blip>
          <a:srcRect b="22033" l="15895" r="18745" t="15901"/>
          <a:stretch/>
        </p:blipFill>
        <p:spPr>
          <a:xfrm>
            <a:off x="779457" y="2645607"/>
            <a:ext cx="656419" cy="623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89"/>
          <p:cNvPicPr preferRelativeResize="0"/>
          <p:nvPr/>
        </p:nvPicPr>
        <p:blipFill rotWithShape="1">
          <a:blip r:embed="rId4">
            <a:alphaModFix/>
          </a:blip>
          <a:srcRect b="22265" l="11917" r="17105" t="11919"/>
          <a:stretch/>
        </p:blipFill>
        <p:spPr>
          <a:xfrm>
            <a:off x="342126" y="2573675"/>
            <a:ext cx="749817" cy="6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77" y="1526075"/>
            <a:ext cx="914246" cy="5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89"/>
          <p:cNvSpPr txBox="1"/>
          <p:nvPr/>
        </p:nvSpPr>
        <p:spPr>
          <a:xfrm>
            <a:off x="1624750" y="1526075"/>
            <a:ext cx="6836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Jessica Kerr (@jessitron), </a:t>
            </a:r>
            <a:r>
              <a:rPr lang="en" sz="2000" u="sng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Git happens</a:t>
            </a:r>
            <a:endParaRPr sz="20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 Thomas, GitLab, </a:t>
            </a:r>
            <a:r>
              <a:rPr lang="en" sz="2000" u="sng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Fear Not The SHA!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6" name="Google Shape;1696;p89"/>
          <p:cNvSpPr txBox="1"/>
          <p:nvPr/>
        </p:nvSpPr>
        <p:spPr>
          <a:xfrm>
            <a:off x="1624750" y="2742400"/>
            <a:ext cx="74805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 Baror - for her wonderful work on the slide deck</a:t>
            </a:r>
            <a:endParaRPr sz="20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Dror Kronstein - for his great advice</a:t>
            </a:r>
            <a:endParaRPr sz="20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Assaf Lavie - for teaching me useful best practices</a:t>
            </a:r>
            <a:endParaRPr sz="20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Issahar Weiss, Avraham Rosenzweig - For moderating me</a:t>
            </a:r>
            <a:endParaRPr sz="20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30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Guy Kobrinsky - for useful feedback on my workshop at Outbrain</a:t>
            </a:r>
            <a:endParaRPr sz="20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7" name="Google Shape;1697;p89"/>
          <p:cNvSpPr txBox="1"/>
          <p:nvPr/>
        </p:nvSpPr>
        <p:spPr>
          <a:xfrm>
            <a:off x="225025" y="2050038"/>
            <a:ext cx="1468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Sessions</a:t>
            </a:r>
            <a:endParaRPr/>
          </a:p>
        </p:txBody>
      </p:sp>
      <p:sp>
        <p:nvSpPr>
          <p:cNvPr id="1698" name="Google Shape;1698;p89"/>
          <p:cNvSpPr txBox="1"/>
          <p:nvPr/>
        </p:nvSpPr>
        <p:spPr>
          <a:xfrm>
            <a:off x="154900" y="3268938"/>
            <a:ext cx="1468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90"/>
          <p:cNvSpPr txBox="1"/>
          <p:nvPr/>
        </p:nvSpPr>
        <p:spPr>
          <a:xfrm>
            <a:off x="380339" y="467543"/>
            <a:ext cx="4191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 Light"/>
              <a:buNone/>
            </a:pPr>
            <a:r>
              <a:rPr i="0" lang="en" sz="5400" u="none" cap="none" strike="noStrike">
                <a:solidFill>
                  <a:srgbClr val="6A42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i="0" sz="5400" u="none" cap="none" strike="noStrike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4" name="Google Shape;170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54035">
            <a:off x="5161474" y="-1352541"/>
            <a:ext cx="4905643" cy="627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90"/>
          <p:cNvSpPr txBox="1"/>
          <p:nvPr/>
        </p:nvSpPr>
        <p:spPr>
          <a:xfrm>
            <a:off x="416323" y="4477850"/>
            <a:ext cx="7615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00"/>
              <a:buFont typeface="Helvetica Neue Light"/>
              <a:buNone/>
            </a:pPr>
            <a:r>
              <a:rPr lang="en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adamatan@wix.com    twitter@adammatan    linkedin/adamatan   github.com/adamatan</a:t>
            </a:r>
            <a:endParaRPr i="0" sz="1200" u="none" cap="none" strike="noStrike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6" name="Google Shape;1706;p90"/>
          <p:cNvPicPr preferRelativeResize="0"/>
          <p:nvPr/>
        </p:nvPicPr>
        <p:blipFill rotWithShape="1">
          <a:blip r:embed="rId4">
            <a:alphaModFix/>
          </a:blip>
          <a:srcRect b="-21296" l="-3275" r="-8895" t="-30494"/>
          <a:stretch/>
        </p:blipFill>
        <p:spPr>
          <a:xfrm>
            <a:off x="380350" y="396475"/>
            <a:ext cx="1966375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91"/>
          <p:cNvSpPr txBox="1"/>
          <p:nvPr/>
        </p:nvSpPr>
        <p:spPr>
          <a:xfrm>
            <a:off x="385275" y="1563637"/>
            <a:ext cx="7711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 Light"/>
              <a:buNone/>
            </a:pPr>
            <a:r>
              <a:rPr i="0" lang="en" sz="5400" u="none" cap="none" strike="noStrike">
                <a:solidFill>
                  <a:srgbClr val="6A42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  <a:endParaRPr i="0" sz="5400" u="none" cap="none" strike="noStrike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2" name="Google Shape;171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207" y="1442347"/>
            <a:ext cx="3847341" cy="22588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91"/>
          <p:cNvSpPr txBox="1"/>
          <p:nvPr/>
        </p:nvSpPr>
        <p:spPr>
          <a:xfrm>
            <a:off x="416323" y="4477850"/>
            <a:ext cx="7615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574F"/>
              </a:buClr>
              <a:buSzPts val="1200"/>
              <a:buFont typeface="Helvetica Neue Light"/>
              <a:buNone/>
            </a:pPr>
            <a:r>
              <a:rPr lang="en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adamatan@wix.com    twitter@adammatan    linkedin/adamatan   github.com/adamatan</a:t>
            </a:r>
            <a:endParaRPr i="0" sz="1200" u="none" cap="none" strike="noStrike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4" name="Google Shape;1714;p91"/>
          <p:cNvPicPr preferRelativeResize="0"/>
          <p:nvPr/>
        </p:nvPicPr>
        <p:blipFill rotWithShape="1">
          <a:blip r:embed="rId4">
            <a:alphaModFix/>
          </a:blip>
          <a:srcRect b="-21296" l="-3275" r="-8895" t="-30494"/>
          <a:stretch/>
        </p:blipFill>
        <p:spPr>
          <a:xfrm>
            <a:off x="380350" y="396475"/>
            <a:ext cx="1966375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9"/>
          <p:cNvCxnSpPr/>
          <p:nvPr/>
        </p:nvCxnSpPr>
        <p:spPr>
          <a:xfrm>
            <a:off x="791225" y="1881800"/>
            <a:ext cx="7647300" cy="0"/>
          </a:xfrm>
          <a:prstGeom prst="straightConnector1">
            <a:avLst/>
          </a:prstGeom>
          <a:noFill/>
          <a:ln cap="flat" cmpd="sng" w="28575">
            <a:solidFill>
              <a:srgbClr val="6A429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30" name="Google Shape;130;p29"/>
          <p:cNvSpPr txBox="1"/>
          <p:nvPr/>
        </p:nvSpPr>
        <p:spPr>
          <a:xfrm>
            <a:off x="432375" y="1316600"/>
            <a:ext cx="1528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2013</a:t>
            </a:r>
            <a:endParaRPr b="1" sz="2400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1516475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4473063" y="1737200"/>
            <a:ext cx="289200" cy="289200"/>
          </a:xfrm>
          <a:prstGeom prst="ellipse">
            <a:avLst/>
          </a:prstGeom>
          <a:solidFill>
            <a:srgbClr val="EB574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805400" y="1837100"/>
            <a:ext cx="89400" cy="89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/>
          <p:nvPr/>
        </p:nvSpPr>
        <p:spPr>
          <a:xfrm>
            <a:off x="2994769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1327350" y="2106100"/>
            <a:ext cx="1635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Stick to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pull</a:t>
            </a:r>
            <a:endParaRPr b="1" sz="1800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2342175" y="967400"/>
            <a:ext cx="17496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Something goes wrong</a:t>
            </a:r>
            <a:endParaRPr b="1" sz="18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3836175" y="2106100"/>
            <a:ext cx="2582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Found stackoverflow magic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9" name="Google Shape;171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67" y="1491630"/>
            <a:ext cx="7755265" cy="4394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92"/>
          <p:cNvSpPr txBox="1"/>
          <p:nvPr/>
        </p:nvSpPr>
        <p:spPr>
          <a:xfrm>
            <a:off x="353600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b="1" sz="3400">
              <a:solidFill>
                <a:srgbClr val="6A429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1" name="Google Shape;1721;p92"/>
          <p:cNvSpPr txBox="1"/>
          <p:nvPr/>
        </p:nvSpPr>
        <p:spPr>
          <a:xfrm>
            <a:off x="1650525" y="1788950"/>
            <a:ext cx="58824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https://insights.stackoverflow.com/survey/2017#most-popular-technologies</a:t>
            </a:r>
            <a:endParaRPr b="1" sz="1600">
              <a:solidFill>
                <a:srgbClr val="2030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https://insights.stackoverflow.com/survey/2019#development-environments-and-tools</a:t>
            </a:r>
            <a:endParaRPr b="1" sz="1600">
              <a:solidFill>
                <a:srgbClr val="2030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https://insights.stackoverflow.com/survey/2018</a:t>
            </a:r>
            <a:endParaRPr b="1" sz="1600">
              <a:solidFill>
                <a:srgbClr val="2030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  <a:hlinkClick r:id="rId9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Fake git command generator</a:t>
            </a:r>
            <a:endParaRPr b="1" sz="1600">
              <a:solidFill>
                <a:srgbClr val="20303C"/>
              </a:solidFill>
              <a:uFill>
                <a:noFill/>
              </a:uFill>
              <a:latin typeface="Consolas"/>
              <a:ea typeface="Consolas"/>
              <a:cs typeface="Consolas"/>
              <a:sym typeface="Consolas"/>
              <a:hlinkClick r:id="rId11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30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rgbClr val="20303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93"/>
          <p:cNvSpPr/>
          <p:nvPr/>
        </p:nvSpPr>
        <p:spPr>
          <a:xfrm>
            <a:off x="-114925" y="1"/>
            <a:ext cx="9144000" cy="3794700"/>
          </a:xfrm>
          <a:prstGeom prst="rect">
            <a:avLst/>
          </a:prstGeom>
          <a:solidFill>
            <a:srgbClr val="203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7" name="Google Shape;172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42" y="1491630"/>
            <a:ext cx="7755265" cy="4394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93"/>
          <p:cNvSpPr txBox="1"/>
          <p:nvPr/>
        </p:nvSpPr>
        <p:spPr>
          <a:xfrm>
            <a:off x="238675" y="379500"/>
            <a:ext cx="879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Image credits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9" name="Google Shape;1729;p93"/>
          <p:cNvSpPr txBox="1"/>
          <p:nvPr/>
        </p:nvSpPr>
        <p:spPr>
          <a:xfrm>
            <a:off x="1535600" y="1788950"/>
            <a:ext cx="58824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uFill>
                <a:noFill/>
              </a:uFill>
              <a:latin typeface="Consolas"/>
              <a:ea typeface="Consolas"/>
              <a:cs typeface="Consolas"/>
              <a:sym typeface="Consolas"/>
              <a:hlinkClick r:id="rId4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●"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https://www.pexels.com/photo/fingers-touching-2172156/</a:t>
            </a:r>
            <a:endParaRPr sz="1100">
              <a:solidFill>
                <a:schemeClr val="dk1"/>
              </a:solidFill>
              <a:uFill>
                <a:noFill/>
              </a:uFill>
              <a:latin typeface="Consolas"/>
              <a:ea typeface="Consolas"/>
              <a:cs typeface="Consolas"/>
              <a:sym typeface="Consolas"/>
              <a:hlinkClick r:id="rId6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Char char="●"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Capitoline Museums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[CC BY-SA 3.0] (</a:t>
            </a: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https://creativecommons.org/licenses/by-sa/3.0)</a:t>
            </a:r>
            <a:endParaRPr sz="1100">
              <a:uFill>
                <a:noFill/>
              </a:uFill>
              <a:latin typeface="Consolas"/>
              <a:ea typeface="Consolas"/>
              <a:cs typeface="Consolas"/>
              <a:sym typeface="Consolas"/>
              <a:hlinkClick r:id="rId9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30"/>
          <p:cNvCxnSpPr/>
          <p:nvPr/>
        </p:nvCxnSpPr>
        <p:spPr>
          <a:xfrm>
            <a:off x="791225" y="1881800"/>
            <a:ext cx="7647300" cy="0"/>
          </a:xfrm>
          <a:prstGeom prst="straightConnector1">
            <a:avLst/>
          </a:prstGeom>
          <a:noFill/>
          <a:ln cap="flat" cmpd="sng" w="28575">
            <a:solidFill>
              <a:srgbClr val="6A429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43" name="Google Shape;143;p30"/>
          <p:cNvSpPr txBox="1"/>
          <p:nvPr/>
        </p:nvSpPr>
        <p:spPr>
          <a:xfrm>
            <a:off x="432375" y="1316600"/>
            <a:ext cx="1528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A4294"/>
                </a:solidFill>
                <a:latin typeface="Comfortaa"/>
                <a:ea typeface="Comfortaa"/>
                <a:cs typeface="Comfortaa"/>
                <a:sym typeface="Comfortaa"/>
              </a:rPr>
              <a:t>2013</a:t>
            </a:r>
            <a:endParaRPr b="1" sz="2400">
              <a:solidFill>
                <a:srgbClr val="6A42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1516475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/>
          <p:nvPr/>
        </p:nvSpPr>
        <p:spPr>
          <a:xfrm>
            <a:off x="4473063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5270800" y="738800"/>
            <a:ext cx="18003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Read the manual</a:t>
            </a:r>
            <a:endParaRPr b="1" sz="24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805400" y="1837100"/>
            <a:ext cx="89400" cy="89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2994769" y="1737200"/>
            <a:ext cx="289200" cy="289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6A42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5951356" y="1737200"/>
            <a:ext cx="289200" cy="289200"/>
          </a:xfrm>
          <a:prstGeom prst="ellipse">
            <a:avLst/>
          </a:prstGeom>
          <a:solidFill>
            <a:srgbClr val="EB574F"/>
          </a:solidFill>
          <a:ln cap="flat" cmpd="sng" w="28575">
            <a:solidFill>
              <a:srgbClr val="6A42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/>
        </p:nvSpPr>
        <p:spPr>
          <a:xfrm>
            <a:off x="1327350" y="2106100"/>
            <a:ext cx="1635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Stick to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b="1" lang="en" sz="1800">
                <a:solidFill>
                  <a:srgbClr val="EB57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1" lang="en" sz="1800">
                <a:solidFill>
                  <a:srgbClr val="EB574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and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rgbClr val="EB574F"/>
                </a:solidFill>
                <a:latin typeface="Consolas"/>
                <a:ea typeface="Consolas"/>
                <a:cs typeface="Consolas"/>
                <a:sym typeface="Consolas"/>
              </a:rPr>
              <a:t>pull</a:t>
            </a:r>
            <a:endParaRPr b="1" sz="1800">
              <a:solidFill>
                <a:srgbClr val="EB57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342175" y="967400"/>
            <a:ext cx="17496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Something goes wrong</a:t>
            </a:r>
            <a:endParaRPr b="1" sz="1800">
              <a:solidFill>
                <a:srgbClr val="20303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3836175" y="2106100"/>
            <a:ext cx="19182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Found stackoverflow magic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1"/>
          <p:cNvGrpSpPr/>
          <p:nvPr/>
        </p:nvGrpSpPr>
        <p:grpSpPr>
          <a:xfrm>
            <a:off x="127450" y="96450"/>
            <a:ext cx="8906901" cy="5047050"/>
            <a:chOff x="127450" y="96450"/>
            <a:chExt cx="8906901" cy="5047050"/>
          </a:xfrm>
        </p:grpSpPr>
        <p:pic>
          <p:nvPicPr>
            <p:cNvPr id="158" name="Google Shape;15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450" y="96450"/>
              <a:ext cx="8906901" cy="504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31"/>
            <p:cNvSpPr/>
            <p:nvPr/>
          </p:nvSpPr>
          <p:spPr>
            <a:xfrm>
              <a:off x="1457127" y="646922"/>
              <a:ext cx="190800" cy="190800"/>
            </a:xfrm>
            <a:prstGeom prst="ellipse">
              <a:avLst/>
            </a:prstGeom>
            <a:solidFill>
              <a:srgbClr val="EB57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1721696" y="646922"/>
              <a:ext cx="190800" cy="190800"/>
            </a:xfrm>
            <a:prstGeom prst="ellipse">
              <a:avLst/>
            </a:prstGeom>
            <a:solidFill>
              <a:srgbClr val="FFC23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1986266" y="646922"/>
              <a:ext cx="190800" cy="190800"/>
            </a:xfrm>
            <a:prstGeom prst="ellipse">
              <a:avLst/>
            </a:prstGeom>
            <a:solidFill>
              <a:srgbClr val="008C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31"/>
          <p:cNvSpPr txBox="1"/>
          <p:nvPr/>
        </p:nvSpPr>
        <p:spPr>
          <a:xfrm>
            <a:off x="1367450" y="1381150"/>
            <a:ext cx="69954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B574F"/>
                </a:solidFill>
                <a:latin typeface="Georgia"/>
                <a:ea typeface="Georgia"/>
                <a:cs typeface="Georgia"/>
                <a:sym typeface="Georgia"/>
              </a:rPr>
              <a:t>git-reset</a:t>
            </a:r>
            <a:endParaRPr b="1" sz="4800">
              <a:solidFill>
                <a:srgbClr val="EB57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Georgia"/>
                <a:ea typeface="Georgia"/>
                <a:cs typeface="Georgia"/>
                <a:sym typeface="Georgia"/>
              </a:rPr>
              <a:t>Reset current HEAD to the specified state</a:t>
            </a:r>
            <a:endParaRPr sz="3000">
              <a:solidFill>
                <a:srgbClr val="85858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