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FB8DE-21B0-4048-9370-2864F0C0C62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EF3E729F-63F6-4C5E-9E68-A183AE402E5D}">
      <dgm:prSet phldrT="[Text]"/>
      <dgm:spPr/>
      <dgm:t>
        <a:bodyPr/>
        <a:lstStyle/>
        <a:p>
          <a:r>
            <a:rPr lang="fr-FR" dirty="0" err="1"/>
            <a:t>Climatic</a:t>
          </a:r>
          <a:r>
            <a:rPr lang="fr-FR" dirty="0"/>
            <a:t> Data</a:t>
          </a:r>
        </a:p>
      </dgm:t>
    </dgm:pt>
    <dgm:pt modelId="{4F4C919A-730C-4C5C-A0C2-5A6B8CD52B5A}" type="parTrans" cxnId="{72FEBF3B-DAFC-422B-96E8-5F3E8639B237}">
      <dgm:prSet/>
      <dgm:spPr/>
      <dgm:t>
        <a:bodyPr/>
        <a:lstStyle/>
        <a:p>
          <a:endParaRPr lang="fr-FR"/>
        </a:p>
      </dgm:t>
    </dgm:pt>
    <dgm:pt modelId="{344A3991-96FF-462C-BFB8-D3F59C7F13CF}" type="sibTrans" cxnId="{72FEBF3B-DAFC-422B-96E8-5F3E8639B237}">
      <dgm:prSet/>
      <dgm:spPr/>
      <dgm:t>
        <a:bodyPr/>
        <a:lstStyle/>
        <a:p>
          <a:endParaRPr lang="fr-FR"/>
        </a:p>
      </dgm:t>
    </dgm:pt>
    <dgm:pt modelId="{45689C34-4A74-439D-B6D5-B4514806E450}">
      <dgm:prSet phldrT="[Text]"/>
      <dgm:spPr/>
      <dgm:t>
        <a:bodyPr/>
        <a:lstStyle/>
        <a:p>
          <a:r>
            <a:rPr lang="fr-FR" dirty="0" err="1"/>
            <a:t>Precipitation</a:t>
          </a:r>
          <a:endParaRPr lang="fr-FR" dirty="0"/>
        </a:p>
      </dgm:t>
    </dgm:pt>
    <dgm:pt modelId="{689B123F-518A-4D28-AA2A-A5D76237B541}" type="parTrans" cxnId="{D9E651D0-29CB-4E9B-94CA-CAB94C81581A}">
      <dgm:prSet/>
      <dgm:spPr/>
      <dgm:t>
        <a:bodyPr/>
        <a:lstStyle/>
        <a:p>
          <a:endParaRPr lang="fr-FR"/>
        </a:p>
      </dgm:t>
    </dgm:pt>
    <dgm:pt modelId="{0F6F4E30-6E5F-4D00-BDA2-4DD9FF446F8A}" type="sibTrans" cxnId="{D9E651D0-29CB-4E9B-94CA-CAB94C81581A}">
      <dgm:prSet/>
      <dgm:spPr/>
      <dgm:t>
        <a:bodyPr/>
        <a:lstStyle/>
        <a:p>
          <a:endParaRPr lang="fr-FR"/>
        </a:p>
      </dgm:t>
    </dgm:pt>
    <dgm:pt modelId="{3A5963C7-B3C7-45EB-9B95-C205B3B71758}">
      <dgm:prSet phldrT="[Text]"/>
      <dgm:spPr/>
      <dgm:t>
        <a:bodyPr/>
        <a:lstStyle/>
        <a:p>
          <a:r>
            <a:rPr lang="fr-FR" dirty="0" err="1"/>
            <a:t>Yearly</a:t>
          </a:r>
          <a:endParaRPr lang="fr-FR" dirty="0"/>
        </a:p>
      </dgm:t>
    </dgm:pt>
    <dgm:pt modelId="{97CF796C-8934-47FA-A4B8-1A28229EA718}" type="parTrans" cxnId="{96B588F9-9E61-46C2-87D8-C4EF14600E64}">
      <dgm:prSet/>
      <dgm:spPr/>
      <dgm:t>
        <a:bodyPr/>
        <a:lstStyle/>
        <a:p>
          <a:endParaRPr lang="fr-FR"/>
        </a:p>
      </dgm:t>
    </dgm:pt>
    <dgm:pt modelId="{CEC0A013-F0C0-482C-B8FE-109F46E32FE3}" type="sibTrans" cxnId="{96B588F9-9E61-46C2-87D8-C4EF14600E64}">
      <dgm:prSet/>
      <dgm:spPr/>
      <dgm:t>
        <a:bodyPr/>
        <a:lstStyle/>
        <a:p>
          <a:endParaRPr lang="fr-FR"/>
        </a:p>
      </dgm:t>
    </dgm:pt>
    <dgm:pt modelId="{49EB5919-4716-4659-A34E-35EF5EC231E8}">
      <dgm:prSet phldrT="[Text]"/>
      <dgm:spPr/>
      <dgm:t>
        <a:bodyPr/>
        <a:lstStyle/>
        <a:p>
          <a:r>
            <a:rPr lang="fr-FR" dirty="0" err="1"/>
            <a:t>Seasonal</a:t>
          </a:r>
          <a:endParaRPr lang="fr-FR" dirty="0"/>
        </a:p>
      </dgm:t>
    </dgm:pt>
    <dgm:pt modelId="{6D327DC3-494B-47D2-9F44-E68EF797AF03}" type="parTrans" cxnId="{E56AE222-262B-4E65-85BA-D8AD38BCB1C0}">
      <dgm:prSet/>
      <dgm:spPr/>
      <dgm:t>
        <a:bodyPr/>
        <a:lstStyle/>
        <a:p>
          <a:endParaRPr lang="fr-FR"/>
        </a:p>
      </dgm:t>
    </dgm:pt>
    <dgm:pt modelId="{E23DED53-3F32-4002-BA8C-9EB76348975C}" type="sibTrans" cxnId="{E56AE222-262B-4E65-85BA-D8AD38BCB1C0}">
      <dgm:prSet/>
      <dgm:spPr/>
      <dgm:t>
        <a:bodyPr/>
        <a:lstStyle/>
        <a:p>
          <a:endParaRPr lang="fr-FR"/>
        </a:p>
      </dgm:t>
    </dgm:pt>
    <dgm:pt modelId="{F4CD043F-5C62-49B2-B06A-5D39A3C5B327}">
      <dgm:prSet phldrT="[Text]"/>
      <dgm:spPr/>
      <dgm:t>
        <a:bodyPr/>
        <a:lstStyle/>
        <a:p>
          <a:r>
            <a:rPr lang="fr-FR" dirty="0" err="1"/>
            <a:t>Temperature</a:t>
          </a:r>
          <a:r>
            <a:rPr lang="fr-FR" dirty="0"/>
            <a:t> (Min, </a:t>
          </a:r>
          <a:r>
            <a:rPr lang="fr-FR" dirty="0" err="1"/>
            <a:t>Mean</a:t>
          </a:r>
          <a:r>
            <a:rPr lang="fr-FR" dirty="0"/>
            <a:t>, </a:t>
          </a:r>
          <a:r>
            <a:rPr lang="fr-FR" dirty="0" err="1"/>
            <a:t>MAx</a:t>
          </a:r>
          <a:r>
            <a:rPr lang="fr-FR" dirty="0"/>
            <a:t>)</a:t>
          </a:r>
        </a:p>
      </dgm:t>
    </dgm:pt>
    <dgm:pt modelId="{3C6C00AA-DB3B-440E-B1B3-CEB307E881B9}" type="parTrans" cxnId="{6AD910B9-8C7B-43A6-8789-2DA583F5533C}">
      <dgm:prSet/>
      <dgm:spPr/>
      <dgm:t>
        <a:bodyPr/>
        <a:lstStyle/>
        <a:p>
          <a:endParaRPr lang="fr-FR"/>
        </a:p>
      </dgm:t>
    </dgm:pt>
    <dgm:pt modelId="{26B96DBC-F395-4641-895A-C07ED3727DFF}" type="sibTrans" cxnId="{6AD910B9-8C7B-43A6-8789-2DA583F5533C}">
      <dgm:prSet/>
      <dgm:spPr/>
      <dgm:t>
        <a:bodyPr/>
        <a:lstStyle/>
        <a:p>
          <a:endParaRPr lang="fr-FR"/>
        </a:p>
      </dgm:t>
    </dgm:pt>
    <dgm:pt modelId="{3D62BD74-8929-4C3C-837C-4B83765EDAE5}">
      <dgm:prSet/>
      <dgm:spPr/>
      <dgm:t>
        <a:bodyPr/>
        <a:lstStyle/>
        <a:p>
          <a:r>
            <a:rPr lang="fr-FR" dirty="0" err="1"/>
            <a:t>Seasonal</a:t>
          </a:r>
          <a:endParaRPr lang="fr-FR" dirty="0"/>
        </a:p>
      </dgm:t>
    </dgm:pt>
    <dgm:pt modelId="{5605E102-CEAB-4CAF-B2E8-9D430D5D926F}" type="parTrans" cxnId="{12713D8F-E6E0-4170-A822-6631BFDAF24E}">
      <dgm:prSet/>
      <dgm:spPr/>
      <dgm:t>
        <a:bodyPr/>
        <a:lstStyle/>
        <a:p>
          <a:endParaRPr lang="fr-FR"/>
        </a:p>
      </dgm:t>
    </dgm:pt>
    <dgm:pt modelId="{28C13161-57FD-4F87-997D-9940051AA353}" type="sibTrans" cxnId="{12713D8F-E6E0-4170-A822-6631BFDAF24E}">
      <dgm:prSet/>
      <dgm:spPr/>
      <dgm:t>
        <a:bodyPr/>
        <a:lstStyle/>
        <a:p>
          <a:endParaRPr lang="fr-FR"/>
        </a:p>
      </dgm:t>
    </dgm:pt>
    <dgm:pt modelId="{3D830523-13E0-44A6-A80A-F0A961DAB975}">
      <dgm:prSet/>
      <dgm:spPr/>
      <dgm:t>
        <a:bodyPr/>
        <a:lstStyle/>
        <a:p>
          <a:r>
            <a:rPr lang="fr-FR" dirty="0" err="1"/>
            <a:t>Monthly</a:t>
          </a:r>
          <a:endParaRPr lang="fr-FR" dirty="0"/>
        </a:p>
      </dgm:t>
    </dgm:pt>
    <dgm:pt modelId="{7C16445D-A909-41B9-A022-8E1C5B75DBE5}" type="parTrans" cxnId="{2334EA91-4BB2-48EF-9FB0-07562782608D}">
      <dgm:prSet/>
      <dgm:spPr/>
      <dgm:t>
        <a:bodyPr/>
        <a:lstStyle/>
        <a:p>
          <a:endParaRPr lang="fr-FR"/>
        </a:p>
      </dgm:t>
    </dgm:pt>
    <dgm:pt modelId="{C6D07628-7006-4D44-A0BA-54333292B415}" type="sibTrans" cxnId="{2334EA91-4BB2-48EF-9FB0-07562782608D}">
      <dgm:prSet/>
      <dgm:spPr/>
      <dgm:t>
        <a:bodyPr/>
        <a:lstStyle/>
        <a:p>
          <a:endParaRPr lang="fr-FR"/>
        </a:p>
      </dgm:t>
    </dgm:pt>
    <dgm:pt modelId="{59AC94A9-4186-4EAB-888E-56A7AE13F067}">
      <dgm:prSet phldrT="[Text]"/>
      <dgm:spPr/>
      <dgm:t>
        <a:bodyPr/>
        <a:lstStyle/>
        <a:p>
          <a:r>
            <a:rPr lang="fr-FR" dirty="0" err="1"/>
            <a:t>Yearly</a:t>
          </a:r>
          <a:endParaRPr lang="fr-FR" dirty="0"/>
        </a:p>
      </dgm:t>
    </dgm:pt>
    <dgm:pt modelId="{DD862423-7CA3-4005-863F-5BB0571AF643}" type="sibTrans" cxnId="{7FBA8F08-4241-46A7-8B6E-231CDAD5ECA7}">
      <dgm:prSet/>
      <dgm:spPr/>
      <dgm:t>
        <a:bodyPr/>
        <a:lstStyle/>
        <a:p>
          <a:endParaRPr lang="fr-FR"/>
        </a:p>
      </dgm:t>
    </dgm:pt>
    <dgm:pt modelId="{A6457478-AE25-49BE-9FE6-A8464ABC4723}" type="parTrans" cxnId="{7FBA8F08-4241-46A7-8B6E-231CDAD5ECA7}">
      <dgm:prSet/>
      <dgm:spPr/>
      <dgm:t>
        <a:bodyPr/>
        <a:lstStyle/>
        <a:p>
          <a:endParaRPr lang="fr-FR"/>
        </a:p>
      </dgm:t>
    </dgm:pt>
    <dgm:pt modelId="{31D1FDF2-2643-4B89-8E66-036ECD6A6286}">
      <dgm:prSet/>
      <dgm:spPr/>
      <dgm:t>
        <a:bodyPr/>
        <a:lstStyle/>
        <a:p>
          <a:r>
            <a:rPr lang="fr-FR" dirty="0" err="1"/>
            <a:t>Monthly</a:t>
          </a:r>
          <a:endParaRPr lang="fr-FR" dirty="0"/>
        </a:p>
      </dgm:t>
    </dgm:pt>
    <dgm:pt modelId="{52B95D33-24F0-4AB2-9CDA-D5FA61ED4E3E}" type="parTrans" cxnId="{E5A6CEC8-A28D-4E7D-AC64-6F445C1B0C29}">
      <dgm:prSet/>
      <dgm:spPr/>
      <dgm:t>
        <a:bodyPr/>
        <a:lstStyle/>
        <a:p>
          <a:endParaRPr lang="fr-FR"/>
        </a:p>
      </dgm:t>
    </dgm:pt>
    <dgm:pt modelId="{E84636F2-8881-404C-A7A5-7B71F5CC64A2}" type="sibTrans" cxnId="{E5A6CEC8-A28D-4E7D-AC64-6F445C1B0C29}">
      <dgm:prSet/>
      <dgm:spPr/>
      <dgm:t>
        <a:bodyPr/>
        <a:lstStyle/>
        <a:p>
          <a:endParaRPr lang="fr-FR"/>
        </a:p>
      </dgm:t>
    </dgm:pt>
    <dgm:pt modelId="{8357B839-BCA2-409A-953A-5A1ACD9BE345}" type="pres">
      <dgm:prSet presAssocID="{D1AFB8DE-21B0-4048-9370-2864F0C0C62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F9BF8-5619-4A8C-8730-1DF395EAFC7D}" type="pres">
      <dgm:prSet presAssocID="{EF3E729F-63F6-4C5E-9E68-A183AE402E5D}" presName="root1" presStyleCnt="0"/>
      <dgm:spPr/>
    </dgm:pt>
    <dgm:pt modelId="{5AC451DE-EA4F-490B-9577-C28B57C38AA2}" type="pres">
      <dgm:prSet presAssocID="{EF3E729F-63F6-4C5E-9E68-A183AE402E5D}" presName="LevelOneTextNode" presStyleLbl="node0" presStyleIdx="0" presStyleCnt="1" custScaleX="98486">
        <dgm:presLayoutVars>
          <dgm:chPref val="3"/>
        </dgm:presLayoutVars>
      </dgm:prSet>
      <dgm:spPr/>
    </dgm:pt>
    <dgm:pt modelId="{B929448B-351B-4C5B-9ADC-7794B99B9906}" type="pres">
      <dgm:prSet presAssocID="{EF3E729F-63F6-4C5E-9E68-A183AE402E5D}" presName="level2hierChild" presStyleCnt="0"/>
      <dgm:spPr/>
    </dgm:pt>
    <dgm:pt modelId="{AC924824-E87D-4973-8E3A-26AB9AFCE966}" type="pres">
      <dgm:prSet presAssocID="{689B123F-518A-4D28-AA2A-A5D76237B541}" presName="conn2-1" presStyleLbl="parChTrans1D2" presStyleIdx="0" presStyleCnt="2"/>
      <dgm:spPr/>
    </dgm:pt>
    <dgm:pt modelId="{4708D4C9-3E67-4FDC-98E1-3C2CB0A8B9BD}" type="pres">
      <dgm:prSet presAssocID="{689B123F-518A-4D28-AA2A-A5D76237B541}" presName="connTx" presStyleLbl="parChTrans1D2" presStyleIdx="0" presStyleCnt="2"/>
      <dgm:spPr/>
    </dgm:pt>
    <dgm:pt modelId="{393B2BAF-3315-4F27-9BB9-B71378240FB8}" type="pres">
      <dgm:prSet presAssocID="{45689C34-4A74-439D-B6D5-B4514806E450}" presName="root2" presStyleCnt="0"/>
      <dgm:spPr/>
    </dgm:pt>
    <dgm:pt modelId="{0D11467F-259E-4CD1-A3F9-8EBBF6928B6F}" type="pres">
      <dgm:prSet presAssocID="{45689C34-4A74-439D-B6D5-B4514806E450}" presName="LevelTwoTextNode" presStyleLbl="node2" presStyleIdx="0" presStyleCnt="2">
        <dgm:presLayoutVars>
          <dgm:chPref val="3"/>
        </dgm:presLayoutVars>
      </dgm:prSet>
      <dgm:spPr/>
    </dgm:pt>
    <dgm:pt modelId="{658AC633-34D2-4273-B343-1D095E0D6F53}" type="pres">
      <dgm:prSet presAssocID="{45689C34-4A74-439D-B6D5-B4514806E450}" presName="level3hierChild" presStyleCnt="0"/>
      <dgm:spPr/>
    </dgm:pt>
    <dgm:pt modelId="{F6CC34B4-9491-47D5-BD90-0A7D08F64075}" type="pres">
      <dgm:prSet presAssocID="{97CF796C-8934-47FA-A4B8-1A28229EA718}" presName="conn2-1" presStyleLbl="parChTrans1D3" presStyleIdx="0" presStyleCnt="6"/>
      <dgm:spPr/>
    </dgm:pt>
    <dgm:pt modelId="{AB04A306-2BEF-4D9E-9994-0FBAF4F7AEA4}" type="pres">
      <dgm:prSet presAssocID="{97CF796C-8934-47FA-A4B8-1A28229EA718}" presName="connTx" presStyleLbl="parChTrans1D3" presStyleIdx="0" presStyleCnt="6"/>
      <dgm:spPr/>
    </dgm:pt>
    <dgm:pt modelId="{732971A7-19A4-4EE4-BF72-59FA609C5E43}" type="pres">
      <dgm:prSet presAssocID="{3A5963C7-B3C7-45EB-9B95-C205B3B71758}" presName="root2" presStyleCnt="0"/>
      <dgm:spPr/>
    </dgm:pt>
    <dgm:pt modelId="{F9CBD402-4028-4EB2-8097-5A258CB86F21}" type="pres">
      <dgm:prSet presAssocID="{3A5963C7-B3C7-45EB-9B95-C205B3B71758}" presName="LevelTwoTextNode" presStyleLbl="node3" presStyleIdx="0" presStyleCnt="6">
        <dgm:presLayoutVars>
          <dgm:chPref val="3"/>
        </dgm:presLayoutVars>
      </dgm:prSet>
      <dgm:spPr/>
    </dgm:pt>
    <dgm:pt modelId="{42C7FDE6-F2C8-40A2-B159-04A25F015972}" type="pres">
      <dgm:prSet presAssocID="{3A5963C7-B3C7-45EB-9B95-C205B3B71758}" presName="level3hierChild" presStyleCnt="0"/>
      <dgm:spPr/>
    </dgm:pt>
    <dgm:pt modelId="{00693046-34B3-4F5D-AC05-6D280670E414}" type="pres">
      <dgm:prSet presAssocID="{6D327DC3-494B-47D2-9F44-E68EF797AF03}" presName="conn2-1" presStyleLbl="parChTrans1D3" presStyleIdx="1" presStyleCnt="6"/>
      <dgm:spPr/>
    </dgm:pt>
    <dgm:pt modelId="{51EE6070-5A01-42C6-A68E-CDE050D3CE12}" type="pres">
      <dgm:prSet presAssocID="{6D327DC3-494B-47D2-9F44-E68EF797AF03}" presName="connTx" presStyleLbl="parChTrans1D3" presStyleIdx="1" presStyleCnt="6"/>
      <dgm:spPr/>
    </dgm:pt>
    <dgm:pt modelId="{1045B996-29BB-4542-AA3A-FD648852D055}" type="pres">
      <dgm:prSet presAssocID="{49EB5919-4716-4659-A34E-35EF5EC231E8}" presName="root2" presStyleCnt="0"/>
      <dgm:spPr/>
    </dgm:pt>
    <dgm:pt modelId="{7C13A382-2D26-4D93-B655-1BB11A1A292D}" type="pres">
      <dgm:prSet presAssocID="{49EB5919-4716-4659-A34E-35EF5EC231E8}" presName="LevelTwoTextNode" presStyleLbl="node3" presStyleIdx="1" presStyleCnt="6">
        <dgm:presLayoutVars>
          <dgm:chPref val="3"/>
        </dgm:presLayoutVars>
      </dgm:prSet>
      <dgm:spPr/>
    </dgm:pt>
    <dgm:pt modelId="{CD712D6A-281A-4030-B7C3-88617A3C159A}" type="pres">
      <dgm:prSet presAssocID="{49EB5919-4716-4659-A34E-35EF5EC231E8}" presName="level3hierChild" presStyleCnt="0"/>
      <dgm:spPr/>
    </dgm:pt>
    <dgm:pt modelId="{4AF34308-FBB5-4053-8FE1-178091A2C50F}" type="pres">
      <dgm:prSet presAssocID="{7C16445D-A909-41B9-A022-8E1C5B75DBE5}" presName="conn2-1" presStyleLbl="parChTrans1D3" presStyleIdx="2" presStyleCnt="6"/>
      <dgm:spPr/>
    </dgm:pt>
    <dgm:pt modelId="{012EFB4D-451A-4215-B49C-095100F449DA}" type="pres">
      <dgm:prSet presAssocID="{7C16445D-A909-41B9-A022-8E1C5B75DBE5}" presName="connTx" presStyleLbl="parChTrans1D3" presStyleIdx="2" presStyleCnt="6"/>
      <dgm:spPr/>
    </dgm:pt>
    <dgm:pt modelId="{C01074A2-BFDC-47E1-9A12-273300D89348}" type="pres">
      <dgm:prSet presAssocID="{3D830523-13E0-44A6-A80A-F0A961DAB975}" presName="root2" presStyleCnt="0"/>
      <dgm:spPr/>
    </dgm:pt>
    <dgm:pt modelId="{D302E90A-6093-4DC4-9BA8-FE42F5EDAD82}" type="pres">
      <dgm:prSet presAssocID="{3D830523-13E0-44A6-A80A-F0A961DAB975}" presName="LevelTwoTextNode" presStyleLbl="node3" presStyleIdx="2" presStyleCnt="6">
        <dgm:presLayoutVars>
          <dgm:chPref val="3"/>
        </dgm:presLayoutVars>
      </dgm:prSet>
      <dgm:spPr/>
    </dgm:pt>
    <dgm:pt modelId="{4D2A3D6D-617B-4D64-B8EC-005E1540C30B}" type="pres">
      <dgm:prSet presAssocID="{3D830523-13E0-44A6-A80A-F0A961DAB975}" presName="level3hierChild" presStyleCnt="0"/>
      <dgm:spPr/>
    </dgm:pt>
    <dgm:pt modelId="{889A6BCC-0F1A-4164-A5EB-6D70E44D9926}" type="pres">
      <dgm:prSet presAssocID="{3C6C00AA-DB3B-440E-B1B3-CEB307E881B9}" presName="conn2-1" presStyleLbl="parChTrans1D2" presStyleIdx="1" presStyleCnt="2"/>
      <dgm:spPr/>
    </dgm:pt>
    <dgm:pt modelId="{8C8AE941-A5FC-4DFD-90E9-C8285EEE2193}" type="pres">
      <dgm:prSet presAssocID="{3C6C00AA-DB3B-440E-B1B3-CEB307E881B9}" presName="connTx" presStyleLbl="parChTrans1D2" presStyleIdx="1" presStyleCnt="2"/>
      <dgm:spPr/>
    </dgm:pt>
    <dgm:pt modelId="{959A560E-9BC3-48EB-ABE4-80973E739AB8}" type="pres">
      <dgm:prSet presAssocID="{F4CD043F-5C62-49B2-B06A-5D39A3C5B327}" presName="root2" presStyleCnt="0"/>
      <dgm:spPr/>
    </dgm:pt>
    <dgm:pt modelId="{F9FA0046-8CCA-47F2-9117-A9C709013A18}" type="pres">
      <dgm:prSet presAssocID="{F4CD043F-5C62-49B2-B06A-5D39A3C5B327}" presName="LevelTwoTextNode" presStyleLbl="node2" presStyleIdx="1" presStyleCnt="2">
        <dgm:presLayoutVars>
          <dgm:chPref val="3"/>
        </dgm:presLayoutVars>
      </dgm:prSet>
      <dgm:spPr/>
    </dgm:pt>
    <dgm:pt modelId="{B572A906-ABE3-4267-890A-7B8D67FD1198}" type="pres">
      <dgm:prSet presAssocID="{F4CD043F-5C62-49B2-B06A-5D39A3C5B327}" presName="level3hierChild" presStyleCnt="0"/>
      <dgm:spPr/>
    </dgm:pt>
    <dgm:pt modelId="{D23E5EDB-7CF2-40FF-A101-74C5DD9BD993}" type="pres">
      <dgm:prSet presAssocID="{A6457478-AE25-49BE-9FE6-A8464ABC4723}" presName="conn2-1" presStyleLbl="parChTrans1D3" presStyleIdx="3" presStyleCnt="6"/>
      <dgm:spPr/>
    </dgm:pt>
    <dgm:pt modelId="{D96A81D6-CF1B-4384-BAD1-85191C6B7798}" type="pres">
      <dgm:prSet presAssocID="{A6457478-AE25-49BE-9FE6-A8464ABC4723}" presName="connTx" presStyleLbl="parChTrans1D3" presStyleIdx="3" presStyleCnt="6"/>
      <dgm:spPr/>
    </dgm:pt>
    <dgm:pt modelId="{F943204C-AA5F-4C03-991C-D02274A44AF6}" type="pres">
      <dgm:prSet presAssocID="{59AC94A9-4186-4EAB-888E-56A7AE13F067}" presName="root2" presStyleCnt="0"/>
      <dgm:spPr/>
    </dgm:pt>
    <dgm:pt modelId="{8CCFD875-DB1D-4942-8C7D-21E0252C81CE}" type="pres">
      <dgm:prSet presAssocID="{59AC94A9-4186-4EAB-888E-56A7AE13F067}" presName="LevelTwoTextNode" presStyleLbl="node3" presStyleIdx="3" presStyleCnt="6">
        <dgm:presLayoutVars>
          <dgm:chPref val="3"/>
        </dgm:presLayoutVars>
      </dgm:prSet>
      <dgm:spPr/>
    </dgm:pt>
    <dgm:pt modelId="{BEBF5E46-3633-4B49-AE17-7552F824558B}" type="pres">
      <dgm:prSet presAssocID="{59AC94A9-4186-4EAB-888E-56A7AE13F067}" presName="level3hierChild" presStyleCnt="0"/>
      <dgm:spPr/>
    </dgm:pt>
    <dgm:pt modelId="{B669ACAA-59F4-4AE3-86ED-61CA2F12C90D}" type="pres">
      <dgm:prSet presAssocID="{5605E102-CEAB-4CAF-B2E8-9D430D5D926F}" presName="conn2-1" presStyleLbl="parChTrans1D3" presStyleIdx="4" presStyleCnt="6"/>
      <dgm:spPr/>
    </dgm:pt>
    <dgm:pt modelId="{111A4B31-3465-4996-95A0-AC65298C60DF}" type="pres">
      <dgm:prSet presAssocID="{5605E102-CEAB-4CAF-B2E8-9D430D5D926F}" presName="connTx" presStyleLbl="parChTrans1D3" presStyleIdx="4" presStyleCnt="6"/>
      <dgm:spPr/>
    </dgm:pt>
    <dgm:pt modelId="{44E166E3-2616-47B3-9F5B-73FADC9E5A10}" type="pres">
      <dgm:prSet presAssocID="{3D62BD74-8929-4C3C-837C-4B83765EDAE5}" presName="root2" presStyleCnt="0"/>
      <dgm:spPr/>
    </dgm:pt>
    <dgm:pt modelId="{FCD16125-9593-40C8-9221-42CB36907585}" type="pres">
      <dgm:prSet presAssocID="{3D62BD74-8929-4C3C-837C-4B83765EDAE5}" presName="LevelTwoTextNode" presStyleLbl="node3" presStyleIdx="4" presStyleCnt="6">
        <dgm:presLayoutVars>
          <dgm:chPref val="3"/>
        </dgm:presLayoutVars>
      </dgm:prSet>
      <dgm:spPr/>
    </dgm:pt>
    <dgm:pt modelId="{EBBB4A8A-67D4-45FD-A7D3-0023C064018C}" type="pres">
      <dgm:prSet presAssocID="{3D62BD74-8929-4C3C-837C-4B83765EDAE5}" presName="level3hierChild" presStyleCnt="0"/>
      <dgm:spPr/>
    </dgm:pt>
    <dgm:pt modelId="{7B589B7A-5806-4DE6-8CE7-FDE5F1CB074A}" type="pres">
      <dgm:prSet presAssocID="{52B95D33-24F0-4AB2-9CDA-D5FA61ED4E3E}" presName="conn2-1" presStyleLbl="parChTrans1D3" presStyleIdx="5" presStyleCnt="6"/>
      <dgm:spPr/>
    </dgm:pt>
    <dgm:pt modelId="{68A6B51C-30C6-4DAB-9EFA-D984C238FA58}" type="pres">
      <dgm:prSet presAssocID="{52B95D33-24F0-4AB2-9CDA-D5FA61ED4E3E}" presName="connTx" presStyleLbl="parChTrans1D3" presStyleIdx="5" presStyleCnt="6"/>
      <dgm:spPr/>
    </dgm:pt>
    <dgm:pt modelId="{CDAEBE2A-769C-4DC8-91FA-BA80837766CF}" type="pres">
      <dgm:prSet presAssocID="{31D1FDF2-2643-4B89-8E66-036ECD6A6286}" presName="root2" presStyleCnt="0"/>
      <dgm:spPr/>
    </dgm:pt>
    <dgm:pt modelId="{227795EA-1B15-4934-9036-B732785336A9}" type="pres">
      <dgm:prSet presAssocID="{31D1FDF2-2643-4B89-8E66-036ECD6A6286}" presName="LevelTwoTextNode" presStyleLbl="node3" presStyleIdx="5" presStyleCnt="6">
        <dgm:presLayoutVars>
          <dgm:chPref val="3"/>
        </dgm:presLayoutVars>
      </dgm:prSet>
      <dgm:spPr/>
    </dgm:pt>
    <dgm:pt modelId="{9028BAC4-36BF-4B92-B5F8-BE84585EAA2D}" type="pres">
      <dgm:prSet presAssocID="{31D1FDF2-2643-4B89-8E66-036ECD6A6286}" presName="level3hierChild" presStyleCnt="0"/>
      <dgm:spPr/>
    </dgm:pt>
  </dgm:ptLst>
  <dgm:cxnLst>
    <dgm:cxn modelId="{7043BD06-0D8F-4207-A155-5326AB22D2BE}" type="presOf" srcId="{5605E102-CEAB-4CAF-B2E8-9D430D5D926F}" destId="{111A4B31-3465-4996-95A0-AC65298C60DF}" srcOrd="1" destOrd="0" presId="urn:microsoft.com/office/officeart/2005/8/layout/hierarchy2"/>
    <dgm:cxn modelId="{34E97A07-D8E7-40A2-B1E9-BE1D29B20697}" type="presOf" srcId="{97CF796C-8934-47FA-A4B8-1A28229EA718}" destId="{AB04A306-2BEF-4D9E-9994-0FBAF4F7AEA4}" srcOrd="1" destOrd="0" presId="urn:microsoft.com/office/officeart/2005/8/layout/hierarchy2"/>
    <dgm:cxn modelId="{70480808-365A-486F-9C46-575620EACE98}" type="presOf" srcId="{31D1FDF2-2643-4B89-8E66-036ECD6A6286}" destId="{227795EA-1B15-4934-9036-B732785336A9}" srcOrd="0" destOrd="0" presId="urn:microsoft.com/office/officeart/2005/8/layout/hierarchy2"/>
    <dgm:cxn modelId="{7FBA8F08-4241-46A7-8B6E-231CDAD5ECA7}" srcId="{F4CD043F-5C62-49B2-B06A-5D39A3C5B327}" destId="{59AC94A9-4186-4EAB-888E-56A7AE13F067}" srcOrd="0" destOrd="0" parTransId="{A6457478-AE25-49BE-9FE6-A8464ABC4723}" sibTransId="{DD862423-7CA3-4005-863F-5BB0571AF643}"/>
    <dgm:cxn modelId="{89FE6A18-E39A-45C6-A2D1-DD6578249D86}" type="presOf" srcId="{689B123F-518A-4D28-AA2A-A5D76237B541}" destId="{4708D4C9-3E67-4FDC-98E1-3C2CB0A8B9BD}" srcOrd="1" destOrd="0" presId="urn:microsoft.com/office/officeart/2005/8/layout/hierarchy2"/>
    <dgm:cxn modelId="{E56AE222-262B-4E65-85BA-D8AD38BCB1C0}" srcId="{45689C34-4A74-439D-B6D5-B4514806E450}" destId="{49EB5919-4716-4659-A34E-35EF5EC231E8}" srcOrd="1" destOrd="0" parTransId="{6D327DC3-494B-47D2-9F44-E68EF797AF03}" sibTransId="{E23DED53-3F32-4002-BA8C-9EB76348975C}"/>
    <dgm:cxn modelId="{AAF54F23-8F07-4A68-9A3D-A22F2B1CC266}" type="presOf" srcId="{52B95D33-24F0-4AB2-9CDA-D5FA61ED4E3E}" destId="{7B589B7A-5806-4DE6-8CE7-FDE5F1CB074A}" srcOrd="0" destOrd="0" presId="urn:microsoft.com/office/officeart/2005/8/layout/hierarchy2"/>
    <dgm:cxn modelId="{A105722D-217A-4DCD-AF86-03D7F0B501E8}" type="presOf" srcId="{D1AFB8DE-21B0-4048-9370-2864F0C0C628}" destId="{8357B839-BCA2-409A-953A-5A1ACD9BE345}" srcOrd="0" destOrd="0" presId="urn:microsoft.com/office/officeart/2005/8/layout/hierarchy2"/>
    <dgm:cxn modelId="{E2A2602F-77BF-4C50-893F-A53C20A430AA}" type="presOf" srcId="{A6457478-AE25-49BE-9FE6-A8464ABC4723}" destId="{D23E5EDB-7CF2-40FF-A101-74C5DD9BD993}" srcOrd="0" destOrd="0" presId="urn:microsoft.com/office/officeart/2005/8/layout/hierarchy2"/>
    <dgm:cxn modelId="{72FEBF3B-DAFC-422B-96E8-5F3E8639B237}" srcId="{D1AFB8DE-21B0-4048-9370-2864F0C0C628}" destId="{EF3E729F-63F6-4C5E-9E68-A183AE402E5D}" srcOrd="0" destOrd="0" parTransId="{4F4C919A-730C-4C5C-A0C2-5A6B8CD52B5A}" sibTransId="{344A3991-96FF-462C-BFB8-D3F59C7F13CF}"/>
    <dgm:cxn modelId="{3E6DB13E-7A98-4B90-BF9F-875AE47E1351}" type="presOf" srcId="{F4CD043F-5C62-49B2-B06A-5D39A3C5B327}" destId="{F9FA0046-8CCA-47F2-9117-A9C709013A18}" srcOrd="0" destOrd="0" presId="urn:microsoft.com/office/officeart/2005/8/layout/hierarchy2"/>
    <dgm:cxn modelId="{E04F8C6C-8F76-4D88-BB6B-D2CDA4FCABAC}" type="presOf" srcId="{6D327DC3-494B-47D2-9F44-E68EF797AF03}" destId="{00693046-34B3-4F5D-AC05-6D280670E414}" srcOrd="0" destOrd="0" presId="urn:microsoft.com/office/officeart/2005/8/layout/hierarchy2"/>
    <dgm:cxn modelId="{D613A078-ECEF-42E8-8372-1E9CF4D7ADD3}" type="presOf" srcId="{7C16445D-A909-41B9-A022-8E1C5B75DBE5}" destId="{4AF34308-FBB5-4053-8FE1-178091A2C50F}" srcOrd="0" destOrd="0" presId="urn:microsoft.com/office/officeart/2005/8/layout/hierarchy2"/>
    <dgm:cxn modelId="{04BFAC78-A8A8-409B-A0EA-2BD0D57704D1}" type="presOf" srcId="{A6457478-AE25-49BE-9FE6-A8464ABC4723}" destId="{D96A81D6-CF1B-4384-BAD1-85191C6B7798}" srcOrd="1" destOrd="0" presId="urn:microsoft.com/office/officeart/2005/8/layout/hierarchy2"/>
    <dgm:cxn modelId="{DB38BD7A-7A0B-4EA3-B457-6A7A30942472}" type="presOf" srcId="{97CF796C-8934-47FA-A4B8-1A28229EA718}" destId="{F6CC34B4-9491-47D5-BD90-0A7D08F64075}" srcOrd="0" destOrd="0" presId="urn:microsoft.com/office/officeart/2005/8/layout/hierarchy2"/>
    <dgm:cxn modelId="{1847BC89-167D-4685-A232-FC81C0A41359}" type="presOf" srcId="{5605E102-CEAB-4CAF-B2E8-9D430D5D926F}" destId="{B669ACAA-59F4-4AE3-86ED-61CA2F12C90D}" srcOrd="0" destOrd="0" presId="urn:microsoft.com/office/officeart/2005/8/layout/hierarchy2"/>
    <dgm:cxn modelId="{51568D8E-B42D-40EA-8650-71AB87215402}" type="presOf" srcId="{3C6C00AA-DB3B-440E-B1B3-CEB307E881B9}" destId="{8C8AE941-A5FC-4DFD-90E9-C8285EEE2193}" srcOrd="1" destOrd="0" presId="urn:microsoft.com/office/officeart/2005/8/layout/hierarchy2"/>
    <dgm:cxn modelId="{12713D8F-E6E0-4170-A822-6631BFDAF24E}" srcId="{F4CD043F-5C62-49B2-B06A-5D39A3C5B327}" destId="{3D62BD74-8929-4C3C-837C-4B83765EDAE5}" srcOrd="1" destOrd="0" parTransId="{5605E102-CEAB-4CAF-B2E8-9D430D5D926F}" sibTransId="{28C13161-57FD-4F87-997D-9940051AA353}"/>
    <dgm:cxn modelId="{2334EA91-4BB2-48EF-9FB0-07562782608D}" srcId="{45689C34-4A74-439D-B6D5-B4514806E450}" destId="{3D830523-13E0-44A6-A80A-F0A961DAB975}" srcOrd="2" destOrd="0" parTransId="{7C16445D-A909-41B9-A022-8E1C5B75DBE5}" sibTransId="{C6D07628-7006-4D44-A0BA-54333292B415}"/>
    <dgm:cxn modelId="{5F1F4893-3F37-4629-BCC3-5570464043DB}" type="presOf" srcId="{3D62BD74-8929-4C3C-837C-4B83765EDAE5}" destId="{FCD16125-9593-40C8-9221-42CB36907585}" srcOrd="0" destOrd="0" presId="urn:microsoft.com/office/officeart/2005/8/layout/hierarchy2"/>
    <dgm:cxn modelId="{6CAF3594-0A90-4EA2-AFC9-B79A5F130416}" type="presOf" srcId="{59AC94A9-4186-4EAB-888E-56A7AE13F067}" destId="{8CCFD875-DB1D-4942-8C7D-21E0252C81CE}" srcOrd="0" destOrd="0" presId="urn:microsoft.com/office/officeart/2005/8/layout/hierarchy2"/>
    <dgm:cxn modelId="{CCD0DE94-C3F4-4C79-BE42-F451F36A8DBE}" type="presOf" srcId="{7C16445D-A909-41B9-A022-8E1C5B75DBE5}" destId="{012EFB4D-451A-4215-B49C-095100F449DA}" srcOrd="1" destOrd="0" presId="urn:microsoft.com/office/officeart/2005/8/layout/hierarchy2"/>
    <dgm:cxn modelId="{FB645E9E-460F-4700-9E55-8F4CBDE54A3F}" type="presOf" srcId="{49EB5919-4716-4659-A34E-35EF5EC231E8}" destId="{7C13A382-2D26-4D93-B655-1BB11A1A292D}" srcOrd="0" destOrd="0" presId="urn:microsoft.com/office/officeart/2005/8/layout/hierarchy2"/>
    <dgm:cxn modelId="{F5904DAF-E949-4FBD-85FE-ABEE1E53D933}" type="presOf" srcId="{45689C34-4A74-439D-B6D5-B4514806E450}" destId="{0D11467F-259E-4CD1-A3F9-8EBBF6928B6F}" srcOrd="0" destOrd="0" presId="urn:microsoft.com/office/officeart/2005/8/layout/hierarchy2"/>
    <dgm:cxn modelId="{6AD910B9-8C7B-43A6-8789-2DA583F5533C}" srcId="{EF3E729F-63F6-4C5E-9E68-A183AE402E5D}" destId="{F4CD043F-5C62-49B2-B06A-5D39A3C5B327}" srcOrd="1" destOrd="0" parTransId="{3C6C00AA-DB3B-440E-B1B3-CEB307E881B9}" sibTransId="{26B96DBC-F395-4641-895A-C07ED3727DFF}"/>
    <dgm:cxn modelId="{B741D4C6-98C7-4F5E-9161-5AC33A4B0655}" type="presOf" srcId="{52B95D33-24F0-4AB2-9CDA-D5FA61ED4E3E}" destId="{68A6B51C-30C6-4DAB-9EFA-D984C238FA58}" srcOrd="1" destOrd="0" presId="urn:microsoft.com/office/officeart/2005/8/layout/hierarchy2"/>
    <dgm:cxn modelId="{E5A6CEC8-A28D-4E7D-AC64-6F445C1B0C29}" srcId="{F4CD043F-5C62-49B2-B06A-5D39A3C5B327}" destId="{31D1FDF2-2643-4B89-8E66-036ECD6A6286}" srcOrd="2" destOrd="0" parTransId="{52B95D33-24F0-4AB2-9CDA-D5FA61ED4E3E}" sibTransId="{E84636F2-8881-404C-A7A5-7B71F5CC64A2}"/>
    <dgm:cxn modelId="{D9E651D0-29CB-4E9B-94CA-CAB94C81581A}" srcId="{EF3E729F-63F6-4C5E-9E68-A183AE402E5D}" destId="{45689C34-4A74-439D-B6D5-B4514806E450}" srcOrd="0" destOrd="0" parTransId="{689B123F-518A-4D28-AA2A-A5D76237B541}" sibTransId="{0F6F4E30-6E5F-4D00-BDA2-4DD9FF446F8A}"/>
    <dgm:cxn modelId="{51445BD2-F160-47E8-910F-7C63BDC5D55E}" type="presOf" srcId="{EF3E729F-63F6-4C5E-9E68-A183AE402E5D}" destId="{5AC451DE-EA4F-490B-9577-C28B57C38AA2}" srcOrd="0" destOrd="0" presId="urn:microsoft.com/office/officeart/2005/8/layout/hierarchy2"/>
    <dgm:cxn modelId="{1DDA60D3-0662-4457-8A0A-86364416D01F}" type="presOf" srcId="{3C6C00AA-DB3B-440E-B1B3-CEB307E881B9}" destId="{889A6BCC-0F1A-4164-A5EB-6D70E44D9926}" srcOrd="0" destOrd="0" presId="urn:microsoft.com/office/officeart/2005/8/layout/hierarchy2"/>
    <dgm:cxn modelId="{046C7DD6-9305-43FA-A6BE-4E4827D147AD}" type="presOf" srcId="{689B123F-518A-4D28-AA2A-A5D76237B541}" destId="{AC924824-E87D-4973-8E3A-26AB9AFCE966}" srcOrd="0" destOrd="0" presId="urn:microsoft.com/office/officeart/2005/8/layout/hierarchy2"/>
    <dgm:cxn modelId="{2A44A3E2-DAEA-4E3A-A03B-6B21BFF8A8E7}" type="presOf" srcId="{6D327DC3-494B-47D2-9F44-E68EF797AF03}" destId="{51EE6070-5A01-42C6-A68E-CDE050D3CE12}" srcOrd="1" destOrd="0" presId="urn:microsoft.com/office/officeart/2005/8/layout/hierarchy2"/>
    <dgm:cxn modelId="{BB5617ED-5178-4508-BB1C-8ABD6DEA4EA2}" type="presOf" srcId="{3A5963C7-B3C7-45EB-9B95-C205B3B71758}" destId="{F9CBD402-4028-4EB2-8097-5A258CB86F21}" srcOrd="0" destOrd="0" presId="urn:microsoft.com/office/officeart/2005/8/layout/hierarchy2"/>
    <dgm:cxn modelId="{228850F3-68E2-4D18-9ECB-D263E2417C5A}" type="presOf" srcId="{3D830523-13E0-44A6-A80A-F0A961DAB975}" destId="{D302E90A-6093-4DC4-9BA8-FE42F5EDAD82}" srcOrd="0" destOrd="0" presId="urn:microsoft.com/office/officeart/2005/8/layout/hierarchy2"/>
    <dgm:cxn modelId="{96B588F9-9E61-46C2-87D8-C4EF14600E64}" srcId="{45689C34-4A74-439D-B6D5-B4514806E450}" destId="{3A5963C7-B3C7-45EB-9B95-C205B3B71758}" srcOrd="0" destOrd="0" parTransId="{97CF796C-8934-47FA-A4B8-1A28229EA718}" sibTransId="{CEC0A013-F0C0-482C-B8FE-109F46E32FE3}"/>
    <dgm:cxn modelId="{4AC687DE-37CD-475A-8115-A44216001871}" type="presParOf" srcId="{8357B839-BCA2-409A-953A-5A1ACD9BE345}" destId="{8DEF9BF8-5619-4A8C-8730-1DF395EAFC7D}" srcOrd="0" destOrd="0" presId="urn:microsoft.com/office/officeart/2005/8/layout/hierarchy2"/>
    <dgm:cxn modelId="{51C3129E-98D8-4C47-9B3D-8082ED007A02}" type="presParOf" srcId="{8DEF9BF8-5619-4A8C-8730-1DF395EAFC7D}" destId="{5AC451DE-EA4F-490B-9577-C28B57C38AA2}" srcOrd="0" destOrd="0" presId="urn:microsoft.com/office/officeart/2005/8/layout/hierarchy2"/>
    <dgm:cxn modelId="{7395D063-DE92-449D-92BE-24C834D38BF0}" type="presParOf" srcId="{8DEF9BF8-5619-4A8C-8730-1DF395EAFC7D}" destId="{B929448B-351B-4C5B-9ADC-7794B99B9906}" srcOrd="1" destOrd="0" presId="urn:microsoft.com/office/officeart/2005/8/layout/hierarchy2"/>
    <dgm:cxn modelId="{C09765BA-2A2C-473F-861D-1FB7CA05A196}" type="presParOf" srcId="{B929448B-351B-4C5B-9ADC-7794B99B9906}" destId="{AC924824-E87D-4973-8E3A-26AB9AFCE966}" srcOrd="0" destOrd="0" presId="urn:microsoft.com/office/officeart/2005/8/layout/hierarchy2"/>
    <dgm:cxn modelId="{C0625489-B764-492B-BDB1-75BB2FE26D74}" type="presParOf" srcId="{AC924824-E87D-4973-8E3A-26AB9AFCE966}" destId="{4708D4C9-3E67-4FDC-98E1-3C2CB0A8B9BD}" srcOrd="0" destOrd="0" presId="urn:microsoft.com/office/officeart/2005/8/layout/hierarchy2"/>
    <dgm:cxn modelId="{466E4494-8E16-4E94-A2C4-F40D1E9BEE3D}" type="presParOf" srcId="{B929448B-351B-4C5B-9ADC-7794B99B9906}" destId="{393B2BAF-3315-4F27-9BB9-B71378240FB8}" srcOrd="1" destOrd="0" presId="urn:microsoft.com/office/officeart/2005/8/layout/hierarchy2"/>
    <dgm:cxn modelId="{7E84AED4-09BB-4B5D-8577-3F571E072835}" type="presParOf" srcId="{393B2BAF-3315-4F27-9BB9-B71378240FB8}" destId="{0D11467F-259E-4CD1-A3F9-8EBBF6928B6F}" srcOrd="0" destOrd="0" presId="urn:microsoft.com/office/officeart/2005/8/layout/hierarchy2"/>
    <dgm:cxn modelId="{1FC20770-8971-4DFE-9186-6A6AC5E24DC2}" type="presParOf" srcId="{393B2BAF-3315-4F27-9BB9-B71378240FB8}" destId="{658AC633-34D2-4273-B343-1D095E0D6F53}" srcOrd="1" destOrd="0" presId="urn:microsoft.com/office/officeart/2005/8/layout/hierarchy2"/>
    <dgm:cxn modelId="{465B778A-2522-4B2C-BDA0-EACB6A82A22B}" type="presParOf" srcId="{658AC633-34D2-4273-B343-1D095E0D6F53}" destId="{F6CC34B4-9491-47D5-BD90-0A7D08F64075}" srcOrd="0" destOrd="0" presId="urn:microsoft.com/office/officeart/2005/8/layout/hierarchy2"/>
    <dgm:cxn modelId="{851A4398-049C-48D9-B47D-FF95AD107CAB}" type="presParOf" srcId="{F6CC34B4-9491-47D5-BD90-0A7D08F64075}" destId="{AB04A306-2BEF-4D9E-9994-0FBAF4F7AEA4}" srcOrd="0" destOrd="0" presId="urn:microsoft.com/office/officeart/2005/8/layout/hierarchy2"/>
    <dgm:cxn modelId="{BA952ACC-B3E2-4193-876D-A231F277B31E}" type="presParOf" srcId="{658AC633-34D2-4273-B343-1D095E0D6F53}" destId="{732971A7-19A4-4EE4-BF72-59FA609C5E43}" srcOrd="1" destOrd="0" presId="urn:microsoft.com/office/officeart/2005/8/layout/hierarchy2"/>
    <dgm:cxn modelId="{94076AB8-C41F-4DD3-B221-46D195064B58}" type="presParOf" srcId="{732971A7-19A4-4EE4-BF72-59FA609C5E43}" destId="{F9CBD402-4028-4EB2-8097-5A258CB86F21}" srcOrd="0" destOrd="0" presId="urn:microsoft.com/office/officeart/2005/8/layout/hierarchy2"/>
    <dgm:cxn modelId="{CCBBC7B4-6D9C-4823-8B43-A53F336FC8F2}" type="presParOf" srcId="{732971A7-19A4-4EE4-BF72-59FA609C5E43}" destId="{42C7FDE6-F2C8-40A2-B159-04A25F015972}" srcOrd="1" destOrd="0" presId="urn:microsoft.com/office/officeart/2005/8/layout/hierarchy2"/>
    <dgm:cxn modelId="{15DE11D6-A4C7-409A-AC51-2FE8C24C3B42}" type="presParOf" srcId="{658AC633-34D2-4273-B343-1D095E0D6F53}" destId="{00693046-34B3-4F5D-AC05-6D280670E414}" srcOrd="2" destOrd="0" presId="urn:microsoft.com/office/officeart/2005/8/layout/hierarchy2"/>
    <dgm:cxn modelId="{621F33B5-E2FE-427B-B07B-1B39849F0CF3}" type="presParOf" srcId="{00693046-34B3-4F5D-AC05-6D280670E414}" destId="{51EE6070-5A01-42C6-A68E-CDE050D3CE12}" srcOrd="0" destOrd="0" presId="urn:microsoft.com/office/officeart/2005/8/layout/hierarchy2"/>
    <dgm:cxn modelId="{819FB5EE-D6E2-4089-95C9-2710BAAF63BC}" type="presParOf" srcId="{658AC633-34D2-4273-B343-1D095E0D6F53}" destId="{1045B996-29BB-4542-AA3A-FD648852D055}" srcOrd="3" destOrd="0" presId="urn:microsoft.com/office/officeart/2005/8/layout/hierarchy2"/>
    <dgm:cxn modelId="{95BC236E-C847-446B-B7A8-2090E4C5B77F}" type="presParOf" srcId="{1045B996-29BB-4542-AA3A-FD648852D055}" destId="{7C13A382-2D26-4D93-B655-1BB11A1A292D}" srcOrd="0" destOrd="0" presId="urn:microsoft.com/office/officeart/2005/8/layout/hierarchy2"/>
    <dgm:cxn modelId="{8342AD96-228F-4D9A-A39B-E62507F50797}" type="presParOf" srcId="{1045B996-29BB-4542-AA3A-FD648852D055}" destId="{CD712D6A-281A-4030-B7C3-88617A3C159A}" srcOrd="1" destOrd="0" presId="urn:microsoft.com/office/officeart/2005/8/layout/hierarchy2"/>
    <dgm:cxn modelId="{B57463A4-3CB2-4888-8961-F60C25709C56}" type="presParOf" srcId="{658AC633-34D2-4273-B343-1D095E0D6F53}" destId="{4AF34308-FBB5-4053-8FE1-178091A2C50F}" srcOrd="4" destOrd="0" presId="urn:microsoft.com/office/officeart/2005/8/layout/hierarchy2"/>
    <dgm:cxn modelId="{ED7E10DB-7FC1-421B-B133-7EBB7B1BA8AD}" type="presParOf" srcId="{4AF34308-FBB5-4053-8FE1-178091A2C50F}" destId="{012EFB4D-451A-4215-B49C-095100F449DA}" srcOrd="0" destOrd="0" presId="urn:microsoft.com/office/officeart/2005/8/layout/hierarchy2"/>
    <dgm:cxn modelId="{23B25D77-4E11-4AE4-B339-1DABE6303B85}" type="presParOf" srcId="{658AC633-34D2-4273-B343-1D095E0D6F53}" destId="{C01074A2-BFDC-47E1-9A12-273300D89348}" srcOrd="5" destOrd="0" presId="urn:microsoft.com/office/officeart/2005/8/layout/hierarchy2"/>
    <dgm:cxn modelId="{676B7A3E-8A4A-4B71-983E-F0A56D074DB2}" type="presParOf" srcId="{C01074A2-BFDC-47E1-9A12-273300D89348}" destId="{D302E90A-6093-4DC4-9BA8-FE42F5EDAD82}" srcOrd="0" destOrd="0" presId="urn:microsoft.com/office/officeart/2005/8/layout/hierarchy2"/>
    <dgm:cxn modelId="{6958AE2E-98D5-4C85-ACA6-0F7DF29C61D4}" type="presParOf" srcId="{C01074A2-BFDC-47E1-9A12-273300D89348}" destId="{4D2A3D6D-617B-4D64-B8EC-005E1540C30B}" srcOrd="1" destOrd="0" presId="urn:microsoft.com/office/officeart/2005/8/layout/hierarchy2"/>
    <dgm:cxn modelId="{E1424BF4-F707-4DB3-A68E-3F74B18C2E6E}" type="presParOf" srcId="{B929448B-351B-4C5B-9ADC-7794B99B9906}" destId="{889A6BCC-0F1A-4164-A5EB-6D70E44D9926}" srcOrd="2" destOrd="0" presId="urn:microsoft.com/office/officeart/2005/8/layout/hierarchy2"/>
    <dgm:cxn modelId="{54152A96-1B8E-4EE2-9FBC-F421887EA27C}" type="presParOf" srcId="{889A6BCC-0F1A-4164-A5EB-6D70E44D9926}" destId="{8C8AE941-A5FC-4DFD-90E9-C8285EEE2193}" srcOrd="0" destOrd="0" presId="urn:microsoft.com/office/officeart/2005/8/layout/hierarchy2"/>
    <dgm:cxn modelId="{D0CCDCE5-AE9B-4E17-9426-251703D0CEC2}" type="presParOf" srcId="{B929448B-351B-4C5B-9ADC-7794B99B9906}" destId="{959A560E-9BC3-48EB-ABE4-80973E739AB8}" srcOrd="3" destOrd="0" presId="urn:microsoft.com/office/officeart/2005/8/layout/hierarchy2"/>
    <dgm:cxn modelId="{1F0001EC-A8E2-40FC-A25C-5A8C81DD0377}" type="presParOf" srcId="{959A560E-9BC3-48EB-ABE4-80973E739AB8}" destId="{F9FA0046-8CCA-47F2-9117-A9C709013A18}" srcOrd="0" destOrd="0" presId="urn:microsoft.com/office/officeart/2005/8/layout/hierarchy2"/>
    <dgm:cxn modelId="{4D7CE474-4080-4A30-9F3A-B983F892347F}" type="presParOf" srcId="{959A560E-9BC3-48EB-ABE4-80973E739AB8}" destId="{B572A906-ABE3-4267-890A-7B8D67FD1198}" srcOrd="1" destOrd="0" presId="urn:microsoft.com/office/officeart/2005/8/layout/hierarchy2"/>
    <dgm:cxn modelId="{611E7BE9-4243-4EF2-9009-99B3FD8F980C}" type="presParOf" srcId="{B572A906-ABE3-4267-890A-7B8D67FD1198}" destId="{D23E5EDB-7CF2-40FF-A101-74C5DD9BD993}" srcOrd="0" destOrd="0" presId="urn:microsoft.com/office/officeart/2005/8/layout/hierarchy2"/>
    <dgm:cxn modelId="{0FF367B6-B478-4E8E-A8C5-BC091A1D6BFB}" type="presParOf" srcId="{D23E5EDB-7CF2-40FF-A101-74C5DD9BD993}" destId="{D96A81D6-CF1B-4384-BAD1-85191C6B7798}" srcOrd="0" destOrd="0" presId="urn:microsoft.com/office/officeart/2005/8/layout/hierarchy2"/>
    <dgm:cxn modelId="{CDD63D05-4128-49FD-83AB-2952ADF2B53B}" type="presParOf" srcId="{B572A906-ABE3-4267-890A-7B8D67FD1198}" destId="{F943204C-AA5F-4C03-991C-D02274A44AF6}" srcOrd="1" destOrd="0" presId="urn:microsoft.com/office/officeart/2005/8/layout/hierarchy2"/>
    <dgm:cxn modelId="{DEBB16C8-B8FB-42EA-8B04-77229766C7FC}" type="presParOf" srcId="{F943204C-AA5F-4C03-991C-D02274A44AF6}" destId="{8CCFD875-DB1D-4942-8C7D-21E0252C81CE}" srcOrd="0" destOrd="0" presId="urn:microsoft.com/office/officeart/2005/8/layout/hierarchy2"/>
    <dgm:cxn modelId="{6F5E47A5-8466-446D-82C8-76A96EFE2183}" type="presParOf" srcId="{F943204C-AA5F-4C03-991C-D02274A44AF6}" destId="{BEBF5E46-3633-4B49-AE17-7552F824558B}" srcOrd="1" destOrd="0" presId="urn:microsoft.com/office/officeart/2005/8/layout/hierarchy2"/>
    <dgm:cxn modelId="{BB1C2E6C-B63E-407F-8F93-653E34C05D1C}" type="presParOf" srcId="{B572A906-ABE3-4267-890A-7B8D67FD1198}" destId="{B669ACAA-59F4-4AE3-86ED-61CA2F12C90D}" srcOrd="2" destOrd="0" presId="urn:microsoft.com/office/officeart/2005/8/layout/hierarchy2"/>
    <dgm:cxn modelId="{377B65B1-310D-48CA-951D-B9777D3F8983}" type="presParOf" srcId="{B669ACAA-59F4-4AE3-86ED-61CA2F12C90D}" destId="{111A4B31-3465-4996-95A0-AC65298C60DF}" srcOrd="0" destOrd="0" presId="urn:microsoft.com/office/officeart/2005/8/layout/hierarchy2"/>
    <dgm:cxn modelId="{77D7E2BD-BE02-42E9-A95D-28F4E31CCF96}" type="presParOf" srcId="{B572A906-ABE3-4267-890A-7B8D67FD1198}" destId="{44E166E3-2616-47B3-9F5B-73FADC9E5A10}" srcOrd="3" destOrd="0" presId="urn:microsoft.com/office/officeart/2005/8/layout/hierarchy2"/>
    <dgm:cxn modelId="{0962EFE2-24A8-49B6-9BFE-385030A449EE}" type="presParOf" srcId="{44E166E3-2616-47B3-9F5B-73FADC9E5A10}" destId="{FCD16125-9593-40C8-9221-42CB36907585}" srcOrd="0" destOrd="0" presId="urn:microsoft.com/office/officeart/2005/8/layout/hierarchy2"/>
    <dgm:cxn modelId="{90DFED50-F80C-486F-94F1-005F52447152}" type="presParOf" srcId="{44E166E3-2616-47B3-9F5B-73FADC9E5A10}" destId="{EBBB4A8A-67D4-45FD-A7D3-0023C064018C}" srcOrd="1" destOrd="0" presId="urn:microsoft.com/office/officeart/2005/8/layout/hierarchy2"/>
    <dgm:cxn modelId="{D1269924-2449-41B0-9700-D237291166B4}" type="presParOf" srcId="{B572A906-ABE3-4267-890A-7B8D67FD1198}" destId="{7B589B7A-5806-4DE6-8CE7-FDE5F1CB074A}" srcOrd="4" destOrd="0" presId="urn:microsoft.com/office/officeart/2005/8/layout/hierarchy2"/>
    <dgm:cxn modelId="{AB9117B1-86DE-4D31-A190-3A170C8B7CA7}" type="presParOf" srcId="{7B589B7A-5806-4DE6-8CE7-FDE5F1CB074A}" destId="{68A6B51C-30C6-4DAB-9EFA-D984C238FA58}" srcOrd="0" destOrd="0" presId="urn:microsoft.com/office/officeart/2005/8/layout/hierarchy2"/>
    <dgm:cxn modelId="{81DEC28C-02D9-4E7E-B5E1-F3C3B54AE3F1}" type="presParOf" srcId="{B572A906-ABE3-4267-890A-7B8D67FD1198}" destId="{CDAEBE2A-769C-4DC8-91FA-BA80837766CF}" srcOrd="5" destOrd="0" presId="urn:microsoft.com/office/officeart/2005/8/layout/hierarchy2"/>
    <dgm:cxn modelId="{B1A94472-2F2D-43EC-BB83-9C23E36499C0}" type="presParOf" srcId="{CDAEBE2A-769C-4DC8-91FA-BA80837766CF}" destId="{227795EA-1B15-4934-9036-B732785336A9}" srcOrd="0" destOrd="0" presId="urn:microsoft.com/office/officeart/2005/8/layout/hierarchy2"/>
    <dgm:cxn modelId="{8ED2C3D9-BFEF-4AC4-BE1B-88359273DC35}" type="presParOf" srcId="{CDAEBE2A-769C-4DC8-91FA-BA80837766CF}" destId="{9028BAC4-36BF-4B92-B5F8-BE84585EAA2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8BDB4-39A0-4E83-BA92-D72E1BEE445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E308906-E71A-4835-BE29-07CA1C184A12}">
      <dgm:prSet phldrT="[Text]" custT="1"/>
      <dgm:spPr/>
      <dgm:t>
        <a:bodyPr/>
        <a:lstStyle/>
        <a:p>
          <a:r>
            <a:rPr lang="fr-FR" sz="2400" dirty="0"/>
            <a:t>Zones</a:t>
          </a:r>
        </a:p>
      </dgm:t>
    </dgm:pt>
    <dgm:pt modelId="{A8622EF0-28F0-4CDC-B1F6-9763BA3253F8}" type="parTrans" cxnId="{E2C2DBA6-BC23-4492-AF16-8CFD5B7E7B52}">
      <dgm:prSet/>
      <dgm:spPr/>
      <dgm:t>
        <a:bodyPr/>
        <a:lstStyle/>
        <a:p>
          <a:endParaRPr lang="fr-FR" sz="2400"/>
        </a:p>
      </dgm:t>
    </dgm:pt>
    <dgm:pt modelId="{EEF05A1B-B83E-4060-983F-819E81B5E8F2}" type="sibTrans" cxnId="{E2C2DBA6-BC23-4492-AF16-8CFD5B7E7B52}">
      <dgm:prSet/>
      <dgm:spPr/>
      <dgm:t>
        <a:bodyPr/>
        <a:lstStyle/>
        <a:p>
          <a:endParaRPr lang="fr-FR" sz="2400"/>
        </a:p>
      </dgm:t>
    </dgm:pt>
    <dgm:pt modelId="{442A2318-FB00-429D-9FB1-290AD38A2D45}">
      <dgm:prSet phldrT="[Text]" custT="1"/>
      <dgm:spPr/>
      <dgm:t>
        <a:bodyPr/>
        <a:lstStyle/>
        <a:p>
          <a:r>
            <a:rPr lang="fr-FR" sz="2400" dirty="0"/>
            <a:t>…</a:t>
          </a:r>
        </a:p>
      </dgm:t>
    </dgm:pt>
    <dgm:pt modelId="{61FC1F0A-8CC4-4AB9-BBF2-D8C604283B18}" type="parTrans" cxnId="{9E463015-4D48-40F3-820F-A3E5D2B2A5CB}">
      <dgm:prSet custT="1"/>
      <dgm:spPr/>
      <dgm:t>
        <a:bodyPr/>
        <a:lstStyle/>
        <a:p>
          <a:endParaRPr lang="fr-FR" sz="2400"/>
        </a:p>
      </dgm:t>
    </dgm:pt>
    <dgm:pt modelId="{EBDE5745-900F-43CB-8B66-F6B466206217}" type="sibTrans" cxnId="{9E463015-4D48-40F3-820F-A3E5D2B2A5CB}">
      <dgm:prSet/>
      <dgm:spPr/>
      <dgm:t>
        <a:bodyPr/>
        <a:lstStyle/>
        <a:p>
          <a:endParaRPr lang="fr-FR" sz="2400"/>
        </a:p>
      </dgm:t>
    </dgm:pt>
    <dgm:pt modelId="{C940F9F4-7FF1-4A05-B614-CAF36BC35206}">
      <dgm:prSet phldrT="[Text]" custT="1"/>
      <dgm:spPr/>
      <dgm:t>
        <a:bodyPr/>
        <a:lstStyle/>
        <a:p>
          <a:r>
            <a:rPr lang="fr-FR" sz="2400" dirty="0"/>
            <a:t>…</a:t>
          </a:r>
        </a:p>
      </dgm:t>
    </dgm:pt>
    <dgm:pt modelId="{20BBF5DE-DEC5-4F5E-AC33-193FE0A93D9A}" type="parTrans" cxnId="{9150BDC9-7108-4D48-B385-5403B06F5FC4}">
      <dgm:prSet custT="1"/>
      <dgm:spPr/>
      <dgm:t>
        <a:bodyPr/>
        <a:lstStyle/>
        <a:p>
          <a:endParaRPr lang="fr-FR" sz="2400"/>
        </a:p>
      </dgm:t>
    </dgm:pt>
    <dgm:pt modelId="{184C78F5-68DA-4BD2-89D9-609EF9D52465}" type="sibTrans" cxnId="{9150BDC9-7108-4D48-B385-5403B06F5FC4}">
      <dgm:prSet/>
      <dgm:spPr/>
      <dgm:t>
        <a:bodyPr/>
        <a:lstStyle/>
        <a:p>
          <a:endParaRPr lang="fr-FR" sz="2400"/>
        </a:p>
      </dgm:t>
    </dgm:pt>
    <dgm:pt modelId="{FE28F37D-AC28-429E-9A60-634D78413847}">
      <dgm:prSet phldrT="[Text]" custT="1"/>
      <dgm:spPr/>
      <dgm:t>
        <a:bodyPr/>
        <a:lstStyle/>
        <a:p>
          <a:r>
            <a:rPr lang="fr-FR" sz="2400" dirty="0"/>
            <a:t>…</a:t>
          </a:r>
        </a:p>
      </dgm:t>
    </dgm:pt>
    <dgm:pt modelId="{079781BC-8D18-4EFF-A20A-35AA4D19217C}" type="parTrans" cxnId="{37150CF8-B98C-407B-AF15-4A5CB3CCDE1D}">
      <dgm:prSet custT="1"/>
      <dgm:spPr/>
      <dgm:t>
        <a:bodyPr/>
        <a:lstStyle/>
        <a:p>
          <a:endParaRPr lang="fr-FR" sz="2400"/>
        </a:p>
      </dgm:t>
    </dgm:pt>
    <dgm:pt modelId="{5F1A4EE1-3BE8-4131-A319-104A08153FCF}" type="sibTrans" cxnId="{37150CF8-B98C-407B-AF15-4A5CB3CCDE1D}">
      <dgm:prSet/>
      <dgm:spPr/>
      <dgm:t>
        <a:bodyPr/>
        <a:lstStyle/>
        <a:p>
          <a:endParaRPr lang="fr-FR" sz="2400"/>
        </a:p>
      </dgm:t>
    </dgm:pt>
    <dgm:pt modelId="{D904F1F8-7651-48B8-B437-DC90928B25BA}">
      <dgm:prSet custT="1"/>
      <dgm:spPr/>
      <dgm:t>
        <a:bodyPr/>
        <a:lstStyle/>
        <a:p>
          <a:r>
            <a:rPr lang="fr-FR" sz="2400" dirty="0"/>
            <a:t>…</a:t>
          </a:r>
        </a:p>
      </dgm:t>
    </dgm:pt>
    <dgm:pt modelId="{8160EDE7-1939-4C30-85B6-7AF9F7D3EC21}" type="parTrans" cxnId="{2751E759-D941-48EE-A161-1C215601BFDC}">
      <dgm:prSet custT="1"/>
      <dgm:spPr/>
      <dgm:t>
        <a:bodyPr/>
        <a:lstStyle/>
        <a:p>
          <a:endParaRPr lang="fr-FR" sz="2400"/>
        </a:p>
      </dgm:t>
    </dgm:pt>
    <dgm:pt modelId="{80558764-CA00-49D5-91C2-09980D996BA7}" type="sibTrans" cxnId="{2751E759-D941-48EE-A161-1C215601BFDC}">
      <dgm:prSet/>
      <dgm:spPr/>
      <dgm:t>
        <a:bodyPr/>
        <a:lstStyle/>
        <a:p>
          <a:endParaRPr lang="fr-FR" sz="2400"/>
        </a:p>
      </dgm:t>
    </dgm:pt>
    <dgm:pt modelId="{9D74DEBF-A120-4C98-B523-D38E2227F5FA}">
      <dgm:prSet custT="1"/>
      <dgm:spPr/>
      <dgm:t>
        <a:bodyPr/>
        <a:lstStyle/>
        <a:p>
          <a:r>
            <a:rPr lang="fr-FR" sz="2400" b="1" dirty="0" err="1"/>
            <a:t>Ilubabor</a:t>
          </a:r>
          <a:endParaRPr lang="fr-FR" sz="2400" b="1" dirty="0"/>
        </a:p>
      </dgm:t>
    </dgm:pt>
    <dgm:pt modelId="{1BE6B2EF-366D-4EBB-B64E-BF4C6F2630E0}" type="parTrans" cxnId="{B54EEA14-4FFC-472A-9A54-0ADE687093E3}">
      <dgm:prSet custT="1"/>
      <dgm:spPr/>
      <dgm:t>
        <a:bodyPr/>
        <a:lstStyle/>
        <a:p>
          <a:endParaRPr lang="fr-FR" sz="2400"/>
        </a:p>
      </dgm:t>
    </dgm:pt>
    <dgm:pt modelId="{7CE80928-542A-45B7-815B-E06BE1861B16}" type="sibTrans" cxnId="{B54EEA14-4FFC-472A-9A54-0ADE687093E3}">
      <dgm:prSet/>
      <dgm:spPr/>
      <dgm:t>
        <a:bodyPr/>
        <a:lstStyle/>
        <a:p>
          <a:endParaRPr lang="fr-FR" sz="2400"/>
        </a:p>
      </dgm:t>
    </dgm:pt>
    <dgm:pt modelId="{AC8402F9-67BF-4C88-BD00-7D5AEF44687B}">
      <dgm:prSet custT="1"/>
      <dgm:spPr/>
      <dgm:t>
        <a:bodyPr/>
        <a:lstStyle/>
        <a:p>
          <a:r>
            <a:rPr lang="fr-FR" sz="2400" dirty="0" err="1"/>
            <a:t>Jimma</a:t>
          </a:r>
          <a:endParaRPr lang="fr-FR" sz="2400" dirty="0"/>
        </a:p>
      </dgm:t>
    </dgm:pt>
    <dgm:pt modelId="{E6E63733-268A-4023-A377-7F63A50A57C9}" type="parTrans" cxnId="{235357A2-3C3C-4FF2-A0B7-EB0C939F2DCC}">
      <dgm:prSet custT="1"/>
      <dgm:spPr/>
      <dgm:t>
        <a:bodyPr/>
        <a:lstStyle/>
        <a:p>
          <a:endParaRPr lang="fr-FR" sz="2400"/>
        </a:p>
      </dgm:t>
    </dgm:pt>
    <dgm:pt modelId="{CF5EF1F5-7F8E-4FE9-A569-381557FB6F64}" type="sibTrans" cxnId="{235357A2-3C3C-4FF2-A0B7-EB0C939F2DCC}">
      <dgm:prSet/>
      <dgm:spPr/>
      <dgm:t>
        <a:bodyPr/>
        <a:lstStyle/>
        <a:p>
          <a:endParaRPr lang="fr-FR" sz="2400"/>
        </a:p>
      </dgm:t>
    </dgm:pt>
    <dgm:pt modelId="{B96E8DB5-4F72-4BC4-B864-FC8C220F706D}" type="pres">
      <dgm:prSet presAssocID="{17F8BDB4-39A0-4E83-BA92-D72E1BEE445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2BE5DC-8BD7-43D0-915F-085160D250D3}" type="pres">
      <dgm:prSet presAssocID="{9E308906-E71A-4835-BE29-07CA1C184A12}" presName="root1" presStyleCnt="0"/>
      <dgm:spPr/>
    </dgm:pt>
    <dgm:pt modelId="{A1F3721E-608F-4E32-929A-286D9C266FAE}" type="pres">
      <dgm:prSet presAssocID="{9E308906-E71A-4835-BE29-07CA1C184A12}" presName="LevelOneTextNode" presStyleLbl="node0" presStyleIdx="0" presStyleCnt="1">
        <dgm:presLayoutVars>
          <dgm:chPref val="3"/>
        </dgm:presLayoutVars>
      </dgm:prSet>
      <dgm:spPr/>
    </dgm:pt>
    <dgm:pt modelId="{AA24E930-A5F2-43BA-90CF-20D036477424}" type="pres">
      <dgm:prSet presAssocID="{9E308906-E71A-4835-BE29-07CA1C184A12}" presName="level2hierChild" presStyleCnt="0"/>
      <dgm:spPr/>
    </dgm:pt>
    <dgm:pt modelId="{D051FF67-7438-4FEC-868F-73378EFBABBE}" type="pres">
      <dgm:prSet presAssocID="{61FC1F0A-8CC4-4AB9-BBF2-D8C604283B18}" presName="conn2-1" presStyleLbl="parChTrans1D2" presStyleIdx="0" presStyleCnt="6"/>
      <dgm:spPr/>
    </dgm:pt>
    <dgm:pt modelId="{D03D93A9-A4FC-435C-9717-002E3065406B}" type="pres">
      <dgm:prSet presAssocID="{61FC1F0A-8CC4-4AB9-BBF2-D8C604283B18}" presName="connTx" presStyleLbl="parChTrans1D2" presStyleIdx="0" presStyleCnt="6"/>
      <dgm:spPr/>
    </dgm:pt>
    <dgm:pt modelId="{9CF29693-CF81-4198-ADF7-FE31263CE337}" type="pres">
      <dgm:prSet presAssocID="{442A2318-FB00-429D-9FB1-290AD38A2D45}" presName="root2" presStyleCnt="0"/>
      <dgm:spPr/>
    </dgm:pt>
    <dgm:pt modelId="{17844576-BB5C-41E9-B1E4-DF447FC61062}" type="pres">
      <dgm:prSet presAssocID="{442A2318-FB00-429D-9FB1-290AD38A2D45}" presName="LevelTwoTextNode" presStyleLbl="node2" presStyleIdx="0" presStyleCnt="6">
        <dgm:presLayoutVars>
          <dgm:chPref val="3"/>
        </dgm:presLayoutVars>
      </dgm:prSet>
      <dgm:spPr/>
    </dgm:pt>
    <dgm:pt modelId="{860F966C-6CD8-4D6E-8045-12636F479F68}" type="pres">
      <dgm:prSet presAssocID="{442A2318-FB00-429D-9FB1-290AD38A2D45}" presName="level3hierChild" presStyleCnt="0"/>
      <dgm:spPr/>
    </dgm:pt>
    <dgm:pt modelId="{B07A3217-37EF-4CF0-9198-73A6D8800234}" type="pres">
      <dgm:prSet presAssocID="{8160EDE7-1939-4C30-85B6-7AF9F7D3EC21}" presName="conn2-1" presStyleLbl="parChTrans1D2" presStyleIdx="1" presStyleCnt="6"/>
      <dgm:spPr/>
    </dgm:pt>
    <dgm:pt modelId="{35842DDC-63A6-4A04-98BC-8F5C314BF0E7}" type="pres">
      <dgm:prSet presAssocID="{8160EDE7-1939-4C30-85B6-7AF9F7D3EC21}" presName="connTx" presStyleLbl="parChTrans1D2" presStyleIdx="1" presStyleCnt="6"/>
      <dgm:spPr/>
    </dgm:pt>
    <dgm:pt modelId="{D1C6DE57-82F4-43AE-A404-D7229D10EEE8}" type="pres">
      <dgm:prSet presAssocID="{D904F1F8-7651-48B8-B437-DC90928B25BA}" presName="root2" presStyleCnt="0"/>
      <dgm:spPr/>
    </dgm:pt>
    <dgm:pt modelId="{C3D8AF60-B46B-4BB8-9C4C-F82B0407B9E1}" type="pres">
      <dgm:prSet presAssocID="{D904F1F8-7651-48B8-B437-DC90928B25BA}" presName="LevelTwoTextNode" presStyleLbl="node2" presStyleIdx="1" presStyleCnt="6">
        <dgm:presLayoutVars>
          <dgm:chPref val="3"/>
        </dgm:presLayoutVars>
      </dgm:prSet>
      <dgm:spPr/>
    </dgm:pt>
    <dgm:pt modelId="{C29DAD54-1AF2-4548-983A-1894CDC53F8C}" type="pres">
      <dgm:prSet presAssocID="{D904F1F8-7651-48B8-B437-DC90928B25BA}" presName="level3hierChild" presStyleCnt="0"/>
      <dgm:spPr/>
    </dgm:pt>
    <dgm:pt modelId="{28602280-DAD2-4C7B-8DD7-1E4272350258}" type="pres">
      <dgm:prSet presAssocID="{1BE6B2EF-366D-4EBB-B64E-BF4C6F2630E0}" presName="conn2-1" presStyleLbl="parChTrans1D2" presStyleIdx="2" presStyleCnt="6"/>
      <dgm:spPr/>
    </dgm:pt>
    <dgm:pt modelId="{5B5D2091-A944-43E7-8549-F5F4CF7F052A}" type="pres">
      <dgm:prSet presAssocID="{1BE6B2EF-366D-4EBB-B64E-BF4C6F2630E0}" presName="connTx" presStyleLbl="parChTrans1D2" presStyleIdx="2" presStyleCnt="6"/>
      <dgm:spPr/>
    </dgm:pt>
    <dgm:pt modelId="{26624713-DB5D-4C1B-83FD-F7FCCC6E1E18}" type="pres">
      <dgm:prSet presAssocID="{9D74DEBF-A120-4C98-B523-D38E2227F5FA}" presName="root2" presStyleCnt="0"/>
      <dgm:spPr/>
    </dgm:pt>
    <dgm:pt modelId="{D0F83E1B-8574-47CB-97FA-EA5402850329}" type="pres">
      <dgm:prSet presAssocID="{9D74DEBF-A120-4C98-B523-D38E2227F5FA}" presName="LevelTwoTextNode" presStyleLbl="node2" presStyleIdx="2" presStyleCnt="6">
        <dgm:presLayoutVars>
          <dgm:chPref val="3"/>
        </dgm:presLayoutVars>
      </dgm:prSet>
      <dgm:spPr/>
    </dgm:pt>
    <dgm:pt modelId="{5848D586-3314-44AE-8128-A2F65AD179FC}" type="pres">
      <dgm:prSet presAssocID="{9D74DEBF-A120-4C98-B523-D38E2227F5FA}" presName="level3hierChild" presStyleCnt="0"/>
      <dgm:spPr/>
    </dgm:pt>
    <dgm:pt modelId="{9625C897-54A0-43C1-889C-C8D4C4A5ABE3}" type="pres">
      <dgm:prSet presAssocID="{E6E63733-268A-4023-A377-7F63A50A57C9}" presName="conn2-1" presStyleLbl="parChTrans1D2" presStyleIdx="3" presStyleCnt="6"/>
      <dgm:spPr/>
    </dgm:pt>
    <dgm:pt modelId="{3F3F9376-B05A-4066-9AB4-D58F7B05E62C}" type="pres">
      <dgm:prSet presAssocID="{E6E63733-268A-4023-A377-7F63A50A57C9}" presName="connTx" presStyleLbl="parChTrans1D2" presStyleIdx="3" presStyleCnt="6"/>
      <dgm:spPr/>
    </dgm:pt>
    <dgm:pt modelId="{C539BAA8-88E0-4D60-B739-9BDAF42731FD}" type="pres">
      <dgm:prSet presAssocID="{AC8402F9-67BF-4C88-BD00-7D5AEF44687B}" presName="root2" presStyleCnt="0"/>
      <dgm:spPr/>
    </dgm:pt>
    <dgm:pt modelId="{661EB193-1D88-44D8-8876-AE3FC5A6C0C7}" type="pres">
      <dgm:prSet presAssocID="{AC8402F9-67BF-4C88-BD00-7D5AEF44687B}" presName="LevelTwoTextNode" presStyleLbl="node2" presStyleIdx="3" presStyleCnt="6">
        <dgm:presLayoutVars>
          <dgm:chPref val="3"/>
        </dgm:presLayoutVars>
      </dgm:prSet>
      <dgm:spPr/>
    </dgm:pt>
    <dgm:pt modelId="{9F90A2DB-48AB-4D95-8385-9D24F91CD74A}" type="pres">
      <dgm:prSet presAssocID="{AC8402F9-67BF-4C88-BD00-7D5AEF44687B}" presName="level3hierChild" presStyleCnt="0"/>
      <dgm:spPr/>
    </dgm:pt>
    <dgm:pt modelId="{06364221-2EDA-433A-AC93-C004961A29F8}" type="pres">
      <dgm:prSet presAssocID="{20BBF5DE-DEC5-4F5E-AC33-193FE0A93D9A}" presName="conn2-1" presStyleLbl="parChTrans1D2" presStyleIdx="4" presStyleCnt="6"/>
      <dgm:spPr/>
    </dgm:pt>
    <dgm:pt modelId="{7628C880-2371-4E67-95AA-CDF703A06AA0}" type="pres">
      <dgm:prSet presAssocID="{20BBF5DE-DEC5-4F5E-AC33-193FE0A93D9A}" presName="connTx" presStyleLbl="parChTrans1D2" presStyleIdx="4" presStyleCnt="6"/>
      <dgm:spPr/>
    </dgm:pt>
    <dgm:pt modelId="{2759B46B-42B7-4F85-ACE7-BC079C0EC99D}" type="pres">
      <dgm:prSet presAssocID="{C940F9F4-7FF1-4A05-B614-CAF36BC35206}" presName="root2" presStyleCnt="0"/>
      <dgm:spPr/>
    </dgm:pt>
    <dgm:pt modelId="{70CD2966-7690-43B2-9E88-C301540F3813}" type="pres">
      <dgm:prSet presAssocID="{C940F9F4-7FF1-4A05-B614-CAF36BC35206}" presName="LevelTwoTextNode" presStyleLbl="node2" presStyleIdx="4" presStyleCnt="6">
        <dgm:presLayoutVars>
          <dgm:chPref val="3"/>
        </dgm:presLayoutVars>
      </dgm:prSet>
      <dgm:spPr/>
    </dgm:pt>
    <dgm:pt modelId="{3DFCA712-926A-451B-BA17-73C4A03B810E}" type="pres">
      <dgm:prSet presAssocID="{C940F9F4-7FF1-4A05-B614-CAF36BC35206}" presName="level3hierChild" presStyleCnt="0"/>
      <dgm:spPr/>
    </dgm:pt>
    <dgm:pt modelId="{4D116C03-38F4-45E1-961C-901A91EDB67E}" type="pres">
      <dgm:prSet presAssocID="{079781BC-8D18-4EFF-A20A-35AA4D19217C}" presName="conn2-1" presStyleLbl="parChTrans1D2" presStyleIdx="5" presStyleCnt="6"/>
      <dgm:spPr/>
    </dgm:pt>
    <dgm:pt modelId="{9973F97D-01A7-4EB2-A0E6-F722249C0DA1}" type="pres">
      <dgm:prSet presAssocID="{079781BC-8D18-4EFF-A20A-35AA4D19217C}" presName="connTx" presStyleLbl="parChTrans1D2" presStyleIdx="5" presStyleCnt="6"/>
      <dgm:spPr/>
    </dgm:pt>
    <dgm:pt modelId="{42BA6804-B17E-41AA-9441-FB89F3A9C0B9}" type="pres">
      <dgm:prSet presAssocID="{FE28F37D-AC28-429E-9A60-634D78413847}" presName="root2" presStyleCnt="0"/>
      <dgm:spPr/>
    </dgm:pt>
    <dgm:pt modelId="{4408B17E-42BD-4155-A3F8-2D3D02DA44A3}" type="pres">
      <dgm:prSet presAssocID="{FE28F37D-AC28-429E-9A60-634D78413847}" presName="LevelTwoTextNode" presStyleLbl="node2" presStyleIdx="5" presStyleCnt="6" custLinFactY="-348367" custLinFactNeighborX="385" custLinFactNeighborY="-400000">
        <dgm:presLayoutVars>
          <dgm:chPref val="3"/>
        </dgm:presLayoutVars>
      </dgm:prSet>
      <dgm:spPr/>
    </dgm:pt>
    <dgm:pt modelId="{63957E36-6BC6-4DAA-A33A-093F5D3519F5}" type="pres">
      <dgm:prSet presAssocID="{FE28F37D-AC28-429E-9A60-634D78413847}" presName="level3hierChild" presStyleCnt="0"/>
      <dgm:spPr/>
    </dgm:pt>
  </dgm:ptLst>
  <dgm:cxnLst>
    <dgm:cxn modelId="{11A57405-F2DF-4BA3-8564-6C2C37083159}" type="presOf" srcId="{FE28F37D-AC28-429E-9A60-634D78413847}" destId="{4408B17E-42BD-4155-A3F8-2D3D02DA44A3}" srcOrd="0" destOrd="0" presId="urn:microsoft.com/office/officeart/2008/layout/HorizontalMultiLevelHierarchy"/>
    <dgm:cxn modelId="{04492906-30EB-4491-B0FE-5AC4CA6E6541}" type="presOf" srcId="{20BBF5DE-DEC5-4F5E-AC33-193FE0A93D9A}" destId="{06364221-2EDA-433A-AC93-C004961A29F8}" srcOrd="0" destOrd="0" presId="urn:microsoft.com/office/officeart/2008/layout/HorizontalMultiLevelHierarchy"/>
    <dgm:cxn modelId="{B54EEA14-4FFC-472A-9A54-0ADE687093E3}" srcId="{9E308906-E71A-4835-BE29-07CA1C184A12}" destId="{9D74DEBF-A120-4C98-B523-D38E2227F5FA}" srcOrd="2" destOrd="0" parTransId="{1BE6B2EF-366D-4EBB-B64E-BF4C6F2630E0}" sibTransId="{7CE80928-542A-45B7-815B-E06BE1861B16}"/>
    <dgm:cxn modelId="{9E463015-4D48-40F3-820F-A3E5D2B2A5CB}" srcId="{9E308906-E71A-4835-BE29-07CA1C184A12}" destId="{442A2318-FB00-429D-9FB1-290AD38A2D45}" srcOrd="0" destOrd="0" parTransId="{61FC1F0A-8CC4-4AB9-BBF2-D8C604283B18}" sibTransId="{EBDE5745-900F-43CB-8B66-F6B466206217}"/>
    <dgm:cxn modelId="{73CA451A-1B65-4064-B2B8-DB0F762A0F89}" type="presOf" srcId="{1BE6B2EF-366D-4EBB-B64E-BF4C6F2630E0}" destId="{28602280-DAD2-4C7B-8DD7-1E4272350258}" srcOrd="0" destOrd="0" presId="urn:microsoft.com/office/officeart/2008/layout/HorizontalMultiLevelHierarchy"/>
    <dgm:cxn modelId="{52D0B41A-3008-4898-9817-E8CADF537455}" type="presOf" srcId="{9E308906-E71A-4835-BE29-07CA1C184A12}" destId="{A1F3721E-608F-4E32-929A-286D9C266FAE}" srcOrd="0" destOrd="0" presId="urn:microsoft.com/office/officeart/2008/layout/HorizontalMultiLevelHierarchy"/>
    <dgm:cxn modelId="{27B8931E-0D9A-4006-9519-54E301AF2554}" type="presOf" srcId="{8160EDE7-1939-4C30-85B6-7AF9F7D3EC21}" destId="{B07A3217-37EF-4CF0-9198-73A6D8800234}" srcOrd="0" destOrd="0" presId="urn:microsoft.com/office/officeart/2008/layout/HorizontalMultiLevelHierarchy"/>
    <dgm:cxn modelId="{BECCE627-98F2-415A-8C4D-0574317F20B0}" type="presOf" srcId="{9D74DEBF-A120-4C98-B523-D38E2227F5FA}" destId="{D0F83E1B-8574-47CB-97FA-EA5402850329}" srcOrd="0" destOrd="0" presId="urn:microsoft.com/office/officeart/2008/layout/HorizontalMultiLevelHierarchy"/>
    <dgm:cxn modelId="{45A1062D-C86B-44BD-9254-8FD09EA38412}" type="presOf" srcId="{61FC1F0A-8CC4-4AB9-BBF2-D8C604283B18}" destId="{D03D93A9-A4FC-435C-9717-002E3065406B}" srcOrd="1" destOrd="0" presId="urn:microsoft.com/office/officeart/2008/layout/HorizontalMultiLevelHierarchy"/>
    <dgm:cxn modelId="{5F61363F-7AE1-42E6-9F9F-E08D01F143DD}" type="presOf" srcId="{442A2318-FB00-429D-9FB1-290AD38A2D45}" destId="{17844576-BB5C-41E9-B1E4-DF447FC61062}" srcOrd="0" destOrd="0" presId="urn:microsoft.com/office/officeart/2008/layout/HorizontalMultiLevelHierarchy"/>
    <dgm:cxn modelId="{A10D6D46-3809-4D8B-9294-690F9B5B20B3}" type="presOf" srcId="{61FC1F0A-8CC4-4AB9-BBF2-D8C604283B18}" destId="{D051FF67-7438-4FEC-868F-73378EFBABBE}" srcOrd="0" destOrd="0" presId="urn:microsoft.com/office/officeart/2008/layout/HorizontalMultiLevelHierarchy"/>
    <dgm:cxn modelId="{BDC0AC51-C014-411B-A24E-D94D72CA7674}" type="presOf" srcId="{D904F1F8-7651-48B8-B437-DC90928B25BA}" destId="{C3D8AF60-B46B-4BB8-9C4C-F82B0407B9E1}" srcOrd="0" destOrd="0" presId="urn:microsoft.com/office/officeart/2008/layout/HorizontalMultiLevelHierarchy"/>
    <dgm:cxn modelId="{2751E759-D941-48EE-A161-1C215601BFDC}" srcId="{9E308906-E71A-4835-BE29-07CA1C184A12}" destId="{D904F1F8-7651-48B8-B437-DC90928B25BA}" srcOrd="1" destOrd="0" parTransId="{8160EDE7-1939-4C30-85B6-7AF9F7D3EC21}" sibTransId="{80558764-CA00-49D5-91C2-09980D996BA7}"/>
    <dgm:cxn modelId="{97327599-8AFC-4857-8E7F-E606144AD8F9}" type="presOf" srcId="{079781BC-8D18-4EFF-A20A-35AA4D19217C}" destId="{9973F97D-01A7-4EB2-A0E6-F722249C0DA1}" srcOrd="1" destOrd="0" presId="urn:microsoft.com/office/officeart/2008/layout/HorizontalMultiLevelHierarchy"/>
    <dgm:cxn modelId="{235357A2-3C3C-4FF2-A0B7-EB0C939F2DCC}" srcId="{9E308906-E71A-4835-BE29-07CA1C184A12}" destId="{AC8402F9-67BF-4C88-BD00-7D5AEF44687B}" srcOrd="3" destOrd="0" parTransId="{E6E63733-268A-4023-A377-7F63A50A57C9}" sibTransId="{CF5EF1F5-7F8E-4FE9-A569-381557FB6F64}"/>
    <dgm:cxn modelId="{AE4FB0A6-F51E-4B93-B207-86688AA2F647}" type="presOf" srcId="{1BE6B2EF-366D-4EBB-B64E-BF4C6F2630E0}" destId="{5B5D2091-A944-43E7-8549-F5F4CF7F052A}" srcOrd="1" destOrd="0" presId="urn:microsoft.com/office/officeart/2008/layout/HorizontalMultiLevelHierarchy"/>
    <dgm:cxn modelId="{E2C2DBA6-BC23-4492-AF16-8CFD5B7E7B52}" srcId="{17F8BDB4-39A0-4E83-BA92-D72E1BEE445E}" destId="{9E308906-E71A-4835-BE29-07CA1C184A12}" srcOrd="0" destOrd="0" parTransId="{A8622EF0-28F0-4CDC-B1F6-9763BA3253F8}" sibTransId="{EEF05A1B-B83E-4060-983F-819E81B5E8F2}"/>
    <dgm:cxn modelId="{63871EA9-4FD3-4E21-A6BD-F0BD83DFB386}" type="presOf" srcId="{AC8402F9-67BF-4C88-BD00-7D5AEF44687B}" destId="{661EB193-1D88-44D8-8876-AE3FC5A6C0C7}" srcOrd="0" destOrd="0" presId="urn:microsoft.com/office/officeart/2008/layout/HorizontalMultiLevelHierarchy"/>
    <dgm:cxn modelId="{34403AB8-ACE9-481C-9510-7FC9D63B450A}" type="presOf" srcId="{E6E63733-268A-4023-A377-7F63A50A57C9}" destId="{3F3F9376-B05A-4066-9AB4-D58F7B05E62C}" srcOrd="1" destOrd="0" presId="urn:microsoft.com/office/officeart/2008/layout/HorizontalMultiLevelHierarchy"/>
    <dgm:cxn modelId="{785288C2-1459-40B5-A66E-B0ED09E0DE94}" type="presOf" srcId="{17F8BDB4-39A0-4E83-BA92-D72E1BEE445E}" destId="{B96E8DB5-4F72-4BC4-B864-FC8C220F706D}" srcOrd="0" destOrd="0" presId="urn:microsoft.com/office/officeart/2008/layout/HorizontalMultiLevelHierarchy"/>
    <dgm:cxn modelId="{9150BDC9-7108-4D48-B385-5403B06F5FC4}" srcId="{9E308906-E71A-4835-BE29-07CA1C184A12}" destId="{C940F9F4-7FF1-4A05-B614-CAF36BC35206}" srcOrd="4" destOrd="0" parTransId="{20BBF5DE-DEC5-4F5E-AC33-193FE0A93D9A}" sibTransId="{184C78F5-68DA-4BD2-89D9-609EF9D52465}"/>
    <dgm:cxn modelId="{DAE6F6D5-6DCE-40A8-926D-CD3327979BFF}" type="presOf" srcId="{C940F9F4-7FF1-4A05-B614-CAF36BC35206}" destId="{70CD2966-7690-43B2-9E88-C301540F3813}" srcOrd="0" destOrd="0" presId="urn:microsoft.com/office/officeart/2008/layout/HorizontalMultiLevelHierarchy"/>
    <dgm:cxn modelId="{DC6389E6-4018-42AC-8E0E-6D8F7372331C}" type="presOf" srcId="{E6E63733-268A-4023-A377-7F63A50A57C9}" destId="{9625C897-54A0-43C1-889C-C8D4C4A5ABE3}" srcOrd="0" destOrd="0" presId="urn:microsoft.com/office/officeart/2008/layout/HorizontalMultiLevelHierarchy"/>
    <dgm:cxn modelId="{61F6B6E7-5F4F-4318-B74A-3EC3FA89A361}" type="presOf" srcId="{079781BC-8D18-4EFF-A20A-35AA4D19217C}" destId="{4D116C03-38F4-45E1-961C-901A91EDB67E}" srcOrd="0" destOrd="0" presId="urn:microsoft.com/office/officeart/2008/layout/HorizontalMultiLevelHierarchy"/>
    <dgm:cxn modelId="{375EC4F3-1636-44DB-9D87-87BA1EDDFC7A}" type="presOf" srcId="{20BBF5DE-DEC5-4F5E-AC33-193FE0A93D9A}" destId="{7628C880-2371-4E67-95AA-CDF703A06AA0}" srcOrd="1" destOrd="0" presId="urn:microsoft.com/office/officeart/2008/layout/HorizontalMultiLevelHierarchy"/>
    <dgm:cxn modelId="{BEABDAF6-034C-44C6-8752-953742BBB783}" type="presOf" srcId="{8160EDE7-1939-4C30-85B6-7AF9F7D3EC21}" destId="{35842DDC-63A6-4A04-98BC-8F5C314BF0E7}" srcOrd="1" destOrd="0" presId="urn:microsoft.com/office/officeart/2008/layout/HorizontalMultiLevelHierarchy"/>
    <dgm:cxn modelId="{37150CF8-B98C-407B-AF15-4A5CB3CCDE1D}" srcId="{9E308906-E71A-4835-BE29-07CA1C184A12}" destId="{FE28F37D-AC28-429E-9A60-634D78413847}" srcOrd="5" destOrd="0" parTransId="{079781BC-8D18-4EFF-A20A-35AA4D19217C}" sibTransId="{5F1A4EE1-3BE8-4131-A319-104A08153FCF}"/>
    <dgm:cxn modelId="{70085126-397A-494F-88B4-DDED5DF2EFDE}" type="presParOf" srcId="{B96E8DB5-4F72-4BC4-B864-FC8C220F706D}" destId="{032BE5DC-8BD7-43D0-915F-085160D250D3}" srcOrd="0" destOrd="0" presId="urn:microsoft.com/office/officeart/2008/layout/HorizontalMultiLevelHierarchy"/>
    <dgm:cxn modelId="{33E2A6D0-27A0-4E99-8AB9-75236227112B}" type="presParOf" srcId="{032BE5DC-8BD7-43D0-915F-085160D250D3}" destId="{A1F3721E-608F-4E32-929A-286D9C266FAE}" srcOrd="0" destOrd="0" presId="urn:microsoft.com/office/officeart/2008/layout/HorizontalMultiLevelHierarchy"/>
    <dgm:cxn modelId="{96737834-F620-4DF3-A982-0AF8BEE55D20}" type="presParOf" srcId="{032BE5DC-8BD7-43D0-915F-085160D250D3}" destId="{AA24E930-A5F2-43BA-90CF-20D036477424}" srcOrd="1" destOrd="0" presId="urn:microsoft.com/office/officeart/2008/layout/HorizontalMultiLevelHierarchy"/>
    <dgm:cxn modelId="{15733474-5122-4631-8046-C533C2E76C6A}" type="presParOf" srcId="{AA24E930-A5F2-43BA-90CF-20D036477424}" destId="{D051FF67-7438-4FEC-868F-73378EFBABBE}" srcOrd="0" destOrd="0" presId="urn:microsoft.com/office/officeart/2008/layout/HorizontalMultiLevelHierarchy"/>
    <dgm:cxn modelId="{D0B45542-FD2B-4FDA-A37C-94ECEF819586}" type="presParOf" srcId="{D051FF67-7438-4FEC-868F-73378EFBABBE}" destId="{D03D93A9-A4FC-435C-9717-002E3065406B}" srcOrd="0" destOrd="0" presId="urn:microsoft.com/office/officeart/2008/layout/HorizontalMultiLevelHierarchy"/>
    <dgm:cxn modelId="{D1516149-5EEE-401D-82E2-D633FA3540D4}" type="presParOf" srcId="{AA24E930-A5F2-43BA-90CF-20D036477424}" destId="{9CF29693-CF81-4198-ADF7-FE31263CE337}" srcOrd="1" destOrd="0" presId="urn:microsoft.com/office/officeart/2008/layout/HorizontalMultiLevelHierarchy"/>
    <dgm:cxn modelId="{42A16A91-75C1-4F74-AA66-AB509E556E9C}" type="presParOf" srcId="{9CF29693-CF81-4198-ADF7-FE31263CE337}" destId="{17844576-BB5C-41E9-B1E4-DF447FC61062}" srcOrd="0" destOrd="0" presId="urn:microsoft.com/office/officeart/2008/layout/HorizontalMultiLevelHierarchy"/>
    <dgm:cxn modelId="{DA4127F3-2F48-4746-A63C-7459B88BB4BC}" type="presParOf" srcId="{9CF29693-CF81-4198-ADF7-FE31263CE337}" destId="{860F966C-6CD8-4D6E-8045-12636F479F68}" srcOrd="1" destOrd="0" presId="urn:microsoft.com/office/officeart/2008/layout/HorizontalMultiLevelHierarchy"/>
    <dgm:cxn modelId="{DB41A0F3-856F-463D-A146-43615639F8CA}" type="presParOf" srcId="{AA24E930-A5F2-43BA-90CF-20D036477424}" destId="{B07A3217-37EF-4CF0-9198-73A6D8800234}" srcOrd="2" destOrd="0" presId="urn:microsoft.com/office/officeart/2008/layout/HorizontalMultiLevelHierarchy"/>
    <dgm:cxn modelId="{C8391490-7FA0-43FE-90AE-67F40F09D633}" type="presParOf" srcId="{B07A3217-37EF-4CF0-9198-73A6D8800234}" destId="{35842DDC-63A6-4A04-98BC-8F5C314BF0E7}" srcOrd="0" destOrd="0" presId="urn:microsoft.com/office/officeart/2008/layout/HorizontalMultiLevelHierarchy"/>
    <dgm:cxn modelId="{8C64CA7E-AD3A-4AF7-BE01-A35D98551A13}" type="presParOf" srcId="{AA24E930-A5F2-43BA-90CF-20D036477424}" destId="{D1C6DE57-82F4-43AE-A404-D7229D10EEE8}" srcOrd="3" destOrd="0" presId="urn:microsoft.com/office/officeart/2008/layout/HorizontalMultiLevelHierarchy"/>
    <dgm:cxn modelId="{8D136EF0-9090-4657-A7F8-BCF2C2F7CCF5}" type="presParOf" srcId="{D1C6DE57-82F4-43AE-A404-D7229D10EEE8}" destId="{C3D8AF60-B46B-4BB8-9C4C-F82B0407B9E1}" srcOrd="0" destOrd="0" presId="urn:microsoft.com/office/officeart/2008/layout/HorizontalMultiLevelHierarchy"/>
    <dgm:cxn modelId="{91D0268E-7EF6-4B6A-A78F-F4C353103E87}" type="presParOf" srcId="{D1C6DE57-82F4-43AE-A404-D7229D10EEE8}" destId="{C29DAD54-1AF2-4548-983A-1894CDC53F8C}" srcOrd="1" destOrd="0" presId="urn:microsoft.com/office/officeart/2008/layout/HorizontalMultiLevelHierarchy"/>
    <dgm:cxn modelId="{34526932-B202-4591-90CD-7678677732A2}" type="presParOf" srcId="{AA24E930-A5F2-43BA-90CF-20D036477424}" destId="{28602280-DAD2-4C7B-8DD7-1E4272350258}" srcOrd="4" destOrd="0" presId="urn:microsoft.com/office/officeart/2008/layout/HorizontalMultiLevelHierarchy"/>
    <dgm:cxn modelId="{12216E47-2FC4-49C1-BF3B-AABBA3F4AE18}" type="presParOf" srcId="{28602280-DAD2-4C7B-8DD7-1E4272350258}" destId="{5B5D2091-A944-43E7-8549-F5F4CF7F052A}" srcOrd="0" destOrd="0" presId="urn:microsoft.com/office/officeart/2008/layout/HorizontalMultiLevelHierarchy"/>
    <dgm:cxn modelId="{79FF6DD1-CA60-48B2-9DFD-BDAA952EDBEE}" type="presParOf" srcId="{AA24E930-A5F2-43BA-90CF-20D036477424}" destId="{26624713-DB5D-4C1B-83FD-F7FCCC6E1E18}" srcOrd="5" destOrd="0" presId="urn:microsoft.com/office/officeart/2008/layout/HorizontalMultiLevelHierarchy"/>
    <dgm:cxn modelId="{E7BAF42F-01CF-4FF6-B231-1839D3D1B087}" type="presParOf" srcId="{26624713-DB5D-4C1B-83FD-F7FCCC6E1E18}" destId="{D0F83E1B-8574-47CB-97FA-EA5402850329}" srcOrd="0" destOrd="0" presId="urn:microsoft.com/office/officeart/2008/layout/HorizontalMultiLevelHierarchy"/>
    <dgm:cxn modelId="{A2CD6E7E-C939-4E10-970D-B6E25903C2E8}" type="presParOf" srcId="{26624713-DB5D-4C1B-83FD-F7FCCC6E1E18}" destId="{5848D586-3314-44AE-8128-A2F65AD179FC}" srcOrd="1" destOrd="0" presId="urn:microsoft.com/office/officeart/2008/layout/HorizontalMultiLevelHierarchy"/>
    <dgm:cxn modelId="{EBF9228A-D6B0-43DC-9BD7-64954BF883AD}" type="presParOf" srcId="{AA24E930-A5F2-43BA-90CF-20D036477424}" destId="{9625C897-54A0-43C1-889C-C8D4C4A5ABE3}" srcOrd="6" destOrd="0" presId="urn:microsoft.com/office/officeart/2008/layout/HorizontalMultiLevelHierarchy"/>
    <dgm:cxn modelId="{FF373F41-B509-4171-A525-FFFB20998873}" type="presParOf" srcId="{9625C897-54A0-43C1-889C-C8D4C4A5ABE3}" destId="{3F3F9376-B05A-4066-9AB4-D58F7B05E62C}" srcOrd="0" destOrd="0" presId="urn:microsoft.com/office/officeart/2008/layout/HorizontalMultiLevelHierarchy"/>
    <dgm:cxn modelId="{E8074BC2-87DC-4D4A-8FF4-0AEF23EE2370}" type="presParOf" srcId="{AA24E930-A5F2-43BA-90CF-20D036477424}" destId="{C539BAA8-88E0-4D60-B739-9BDAF42731FD}" srcOrd="7" destOrd="0" presId="urn:microsoft.com/office/officeart/2008/layout/HorizontalMultiLevelHierarchy"/>
    <dgm:cxn modelId="{38361D07-0C90-435E-A268-39487C736AA1}" type="presParOf" srcId="{C539BAA8-88E0-4D60-B739-9BDAF42731FD}" destId="{661EB193-1D88-44D8-8876-AE3FC5A6C0C7}" srcOrd="0" destOrd="0" presId="urn:microsoft.com/office/officeart/2008/layout/HorizontalMultiLevelHierarchy"/>
    <dgm:cxn modelId="{623C9135-7AD5-4C58-BEDA-F68738C0FE3C}" type="presParOf" srcId="{C539BAA8-88E0-4D60-B739-9BDAF42731FD}" destId="{9F90A2DB-48AB-4D95-8385-9D24F91CD74A}" srcOrd="1" destOrd="0" presId="urn:microsoft.com/office/officeart/2008/layout/HorizontalMultiLevelHierarchy"/>
    <dgm:cxn modelId="{7B5C9125-42F0-40AE-8365-863DBCA23262}" type="presParOf" srcId="{AA24E930-A5F2-43BA-90CF-20D036477424}" destId="{06364221-2EDA-433A-AC93-C004961A29F8}" srcOrd="8" destOrd="0" presId="urn:microsoft.com/office/officeart/2008/layout/HorizontalMultiLevelHierarchy"/>
    <dgm:cxn modelId="{7A1B09BF-900E-4545-A53F-FB4DEBA26CC2}" type="presParOf" srcId="{06364221-2EDA-433A-AC93-C004961A29F8}" destId="{7628C880-2371-4E67-95AA-CDF703A06AA0}" srcOrd="0" destOrd="0" presId="urn:microsoft.com/office/officeart/2008/layout/HorizontalMultiLevelHierarchy"/>
    <dgm:cxn modelId="{54C71689-B93D-4FF4-842D-E0EF2BB7BCDE}" type="presParOf" srcId="{AA24E930-A5F2-43BA-90CF-20D036477424}" destId="{2759B46B-42B7-4F85-ACE7-BC079C0EC99D}" srcOrd="9" destOrd="0" presId="urn:microsoft.com/office/officeart/2008/layout/HorizontalMultiLevelHierarchy"/>
    <dgm:cxn modelId="{FFB9C7AB-49E0-4771-A2F6-8E1F399388F1}" type="presParOf" srcId="{2759B46B-42B7-4F85-ACE7-BC079C0EC99D}" destId="{70CD2966-7690-43B2-9E88-C301540F3813}" srcOrd="0" destOrd="0" presId="urn:microsoft.com/office/officeart/2008/layout/HorizontalMultiLevelHierarchy"/>
    <dgm:cxn modelId="{6916186C-432B-4767-B78C-F19E15CB0D75}" type="presParOf" srcId="{2759B46B-42B7-4F85-ACE7-BC079C0EC99D}" destId="{3DFCA712-926A-451B-BA17-73C4A03B810E}" srcOrd="1" destOrd="0" presId="urn:microsoft.com/office/officeart/2008/layout/HorizontalMultiLevelHierarchy"/>
    <dgm:cxn modelId="{5A627A92-4A97-40C0-8876-27467F99E2B2}" type="presParOf" srcId="{AA24E930-A5F2-43BA-90CF-20D036477424}" destId="{4D116C03-38F4-45E1-961C-901A91EDB67E}" srcOrd="10" destOrd="0" presId="urn:microsoft.com/office/officeart/2008/layout/HorizontalMultiLevelHierarchy"/>
    <dgm:cxn modelId="{7DA375AD-7382-4A1E-AD70-7AB8CC8E5A63}" type="presParOf" srcId="{4D116C03-38F4-45E1-961C-901A91EDB67E}" destId="{9973F97D-01A7-4EB2-A0E6-F722249C0DA1}" srcOrd="0" destOrd="0" presId="urn:microsoft.com/office/officeart/2008/layout/HorizontalMultiLevelHierarchy"/>
    <dgm:cxn modelId="{D0AA5B1F-A141-4D7F-B6C5-F28364AE66D8}" type="presParOf" srcId="{AA24E930-A5F2-43BA-90CF-20D036477424}" destId="{42BA6804-B17E-41AA-9441-FB89F3A9C0B9}" srcOrd="11" destOrd="0" presId="urn:microsoft.com/office/officeart/2008/layout/HorizontalMultiLevelHierarchy"/>
    <dgm:cxn modelId="{B4D9C501-CA72-4D4A-AD71-963BF84071FE}" type="presParOf" srcId="{42BA6804-B17E-41AA-9441-FB89F3A9C0B9}" destId="{4408B17E-42BD-4155-A3F8-2D3D02DA44A3}" srcOrd="0" destOrd="0" presId="urn:microsoft.com/office/officeart/2008/layout/HorizontalMultiLevelHierarchy"/>
    <dgm:cxn modelId="{C0E47F28-C559-4976-814B-2F44AF840352}" type="presParOf" srcId="{42BA6804-B17E-41AA-9441-FB89F3A9C0B9}" destId="{63957E36-6BC6-4DAA-A33A-093F5D3519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451DE-EA4F-490B-9577-C28B57C38AA2}">
      <dsp:nvSpPr>
        <dsp:cNvPr id="0" name=""/>
        <dsp:cNvSpPr/>
      </dsp:nvSpPr>
      <dsp:spPr>
        <a:xfrm>
          <a:off x="1029724" y="2308489"/>
          <a:ext cx="1579099" cy="801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Climatic</a:t>
          </a:r>
          <a:r>
            <a:rPr lang="fr-FR" sz="1700" kern="1200" dirty="0"/>
            <a:t> Data</a:t>
          </a:r>
        </a:p>
      </dsp:txBody>
      <dsp:txXfrm>
        <a:off x="1053205" y="2331970"/>
        <a:ext cx="1532137" cy="754725"/>
      </dsp:txXfrm>
    </dsp:sp>
    <dsp:sp modelId="{AC924824-E87D-4973-8E3A-26AB9AFCE966}">
      <dsp:nvSpPr>
        <dsp:cNvPr id="0" name=""/>
        <dsp:cNvSpPr/>
      </dsp:nvSpPr>
      <dsp:spPr>
        <a:xfrm rot="17692822">
          <a:off x="2167303" y="2004562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891390" y="1979768"/>
        <a:ext cx="76219" cy="76219"/>
      </dsp:txXfrm>
    </dsp:sp>
    <dsp:sp modelId="{0D11467F-259E-4CD1-A3F9-8EBBF6928B6F}">
      <dsp:nvSpPr>
        <dsp:cNvPr id="0" name=""/>
        <dsp:cNvSpPr/>
      </dsp:nvSpPr>
      <dsp:spPr>
        <a:xfrm>
          <a:off x="3250174" y="925578"/>
          <a:ext cx="1603375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Precipitation</a:t>
          </a:r>
          <a:endParaRPr lang="fr-FR" sz="1700" kern="1200" dirty="0"/>
        </a:p>
      </dsp:txBody>
      <dsp:txXfrm>
        <a:off x="3273655" y="949059"/>
        <a:ext cx="1556413" cy="754725"/>
      </dsp:txXfrm>
    </dsp:sp>
    <dsp:sp modelId="{F6CC34B4-9491-47D5-BD90-0A7D08F64075}">
      <dsp:nvSpPr>
        <dsp:cNvPr id="0" name=""/>
        <dsp:cNvSpPr/>
      </dsp:nvSpPr>
      <dsp:spPr>
        <a:xfrm rot="18289469">
          <a:off x="4612685" y="852136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146148" y="837375"/>
        <a:ext cx="56153" cy="56153"/>
      </dsp:txXfrm>
    </dsp:sp>
    <dsp:sp modelId="{F9CBD402-4028-4EB2-8097-5A258CB86F21}">
      <dsp:nvSpPr>
        <dsp:cNvPr id="0" name=""/>
        <dsp:cNvSpPr/>
      </dsp:nvSpPr>
      <dsp:spPr>
        <a:xfrm>
          <a:off x="5494900" y="3638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Yearly</a:t>
          </a:r>
          <a:endParaRPr lang="fr-FR" sz="1700" kern="1200" dirty="0"/>
        </a:p>
      </dsp:txBody>
      <dsp:txXfrm>
        <a:off x="5518381" y="27119"/>
        <a:ext cx="1556413" cy="754725"/>
      </dsp:txXfrm>
    </dsp:sp>
    <dsp:sp modelId="{00693046-34B3-4F5D-AC05-6D280670E414}">
      <dsp:nvSpPr>
        <dsp:cNvPr id="0" name=""/>
        <dsp:cNvSpPr/>
      </dsp:nvSpPr>
      <dsp:spPr>
        <a:xfrm>
          <a:off x="4853549" y="1313107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158191" y="1310388"/>
        <a:ext cx="32067" cy="32067"/>
      </dsp:txXfrm>
    </dsp:sp>
    <dsp:sp modelId="{7C13A382-2D26-4D93-B655-1BB11A1A292D}">
      <dsp:nvSpPr>
        <dsp:cNvPr id="0" name=""/>
        <dsp:cNvSpPr/>
      </dsp:nvSpPr>
      <dsp:spPr>
        <a:xfrm>
          <a:off x="5494900" y="925578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Seasonal</a:t>
          </a:r>
          <a:endParaRPr lang="fr-FR" sz="1700" kern="1200" dirty="0"/>
        </a:p>
      </dsp:txBody>
      <dsp:txXfrm>
        <a:off x="5518381" y="949059"/>
        <a:ext cx="1556413" cy="754725"/>
      </dsp:txXfrm>
    </dsp:sp>
    <dsp:sp modelId="{4AF34308-FBB5-4053-8FE1-178091A2C50F}">
      <dsp:nvSpPr>
        <dsp:cNvPr id="0" name=""/>
        <dsp:cNvSpPr/>
      </dsp:nvSpPr>
      <dsp:spPr>
        <a:xfrm rot="3310531">
          <a:off x="4612685" y="1774077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146148" y="1759315"/>
        <a:ext cx="56153" cy="56153"/>
      </dsp:txXfrm>
    </dsp:sp>
    <dsp:sp modelId="{D302E90A-6093-4DC4-9BA8-FE42F5EDAD82}">
      <dsp:nvSpPr>
        <dsp:cNvPr id="0" name=""/>
        <dsp:cNvSpPr/>
      </dsp:nvSpPr>
      <dsp:spPr>
        <a:xfrm>
          <a:off x="5494900" y="1847519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Monthly</a:t>
          </a:r>
          <a:endParaRPr lang="fr-FR" sz="1700" kern="1200" dirty="0"/>
        </a:p>
      </dsp:txBody>
      <dsp:txXfrm>
        <a:off x="5518381" y="1871000"/>
        <a:ext cx="1556413" cy="754725"/>
      </dsp:txXfrm>
    </dsp:sp>
    <dsp:sp modelId="{889A6BCC-0F1A-4164-A5EB-6D70E44D9926}">
      <dsp:nvSpPr>
        <dsp:cNvPr id="0" name=""/>
        <dsp:cNvSpPr/>
      </dsp:nvSpPr>
      <dsp:spPr>
        <a:xfrm rot="3907178">
          <a:off x="2167303" y="3387473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891390" y="3362679"/>
        <a:ext cx="76219" cy="76219"/>
      </dsp:txXfrm>
    </dsp:sp>
    <dsp:sp modelId="{F9FA0046-8CCA-47F2-9117-A9C709013A18}">
      <dsp:nvSpPr>
        <dsp:cNvPr id="0" name=""/>
        <dsp:cNvSpPr/>
      </dsp:nvSpPr>
      <dsp:spPr>
        <a:xfrm>
          <a:off x="3250174" y="3691400"/>
          <a:ext cx="1603375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Temperature</a:t>
          </a:r>
          <a:r>
            <a:rPr lang="fr-FR" sz="1700" kern="1200" dirty="0"/>
            <a:t> (Min, </a:t>
          </a:r>
          <a:r>
            <a:rPr lang="fr-FR" sz="1700" kern="1200" dirty="0" err="1"/>
            <a:t>Mean</a:t>
          </a:r>
          <a:r>
            <a:rPr lang="fr-FR" sz="1700" kern="1200" dirty="0"/>
            <a:t>, </a:t>
          </a:r>
          <a:r>
            <a:rPr lang="fr-FR" sz="1700" kern="1200" dirty="0" err="1"/>
            <a:t>MAx</a:t>
          </a:r>
          <a:r>
            <a:rPr lang="fr-FR" sz="1700" kern="1200" dirty="0"/>
            <a:t>)</a:t>
          </a:r>
        </a:p>
      </dsp:txBody>
      <dsp:txXfrm>
        <a:off x="3273655" y="3714881"/>
        <a:ext cx="1556413" cy="754725"/>
      </dsp:txXfrm>
    </dsp:sp>
    <dsp:sp modelId="{D23E5EDB-7CF2-40FF-A101-74C5DD9BD993}">
      <dsp:nvSpPr>
        <dsp:cNvPr id="0" name=""/>
        <dsp:cNvSpPr/>
      </dsp:nvSpPr>
      <dsp:spPr>
        <a:xfrm rot="18289469">
          <a:off x="4612685" y="3617958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146148" y="3603197"/>
        <a:ext cx="56153" cy="56153"/>
      </dsp:txXfrm>
    </dsp:sp>
    <dsp:sp modelId="{8CCFD875-DB1D-4942-8C7D-21E0252C81CE}">
      <dsp:nvSpPr>
        <dsp:cNvPr id="0" name=""/>
        <dsp:cNvSpPr/>
      </dsp:nvSpPr>
      <dsp:spPr>
        <a:xfrm>
          <a:off x="5494900" y="2769460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Yearly</a:t>
          </a:r>
          <a:endParaRPr lang="fr-FR" sz="1700" kern="1200" dirty="0"/>
        </a:p>
      </dsp:txBody>
      <dsp:txXfrm>
        <a:off x="5518381" y="2792941"/>
        <a:ext cx="1556413" cy="754725"/>
      </dsp:txXfrm>
    </dsp:sp>
    <dsp:sp modelId="{B669ACAA-59F4-4AE3-86ED-61CA2F12C90D}">
      <dsp:nvSpPr>
        <dsp:cNvPr id="0" name=""/>
        <dsp:cNvSpPr/>
      </dsp:nvSpPr>
      <dsp:spPr>
        <a:xfrm>
          <a:off x="4853549" y="4078929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158191" y="4076210"/>
        <a:ext cx="32067" cy="32067"/>
      </dsp:txXfrm>
    </dsp:sp>
    <dsp:sp modelId="{FCD16125-9593-40C8-9221-42CB36907585}">
      <dsp:nvSpPr>
        <dsp:cNvPr id="0" name=""/>
        <dsp:cNvSpPr/>
      </dsp:nvSpPr>
      <dsp:spPr>
        <a:xfrm>
          <a:off x="5494900" y="3691400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Seasonal</a:t>
          </a:r>
          <a:endParaRPr lang="fr-FR" sz="1700" kern="1200" dirty="0"/>
        </a:p>
      </dsp:txBody>
      <dsp:txXfrm>
        <a:off x="5518381" y="3714881"/>
        <a:ext cx="1556413" cy="754725"/>
      </dsp:txXfrm>
    </dsp:sp>
    <dsp:sp modelId="{7B589B7A-5806-4DE6-8CE7-FDE5F1CB074A}">
      <dsp:nvSpPr>
        <dsp:cNvPr id="0" name=""/>
        <dsp:cNvSpPr/>
      </dsp:nvSpPr>
      <dsp:spPr>
        <a:xfrm rot="3310531">
          <a:off x="4612685" y="4539899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146148" y="4525137"/>
        <a:ext cx="56153" cy="56153"/>
      </dsp:txXfrm>
    </dsp:sp>
    <dsp:sp modelId="{227795EA-1B15-4934-9036-B732785336A9}">
      <dsp:nvSpPr>
        <dsp:cNvPr id="0" name=""/>
        <dsp:cNvSpPr/>
      </dsp:nvSpPr>
      <dsp:spPr>
        <a:xfrm>
          <a:off x="5494900" y="4613341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Monthly</a:t>
          </a:r>
          <a:endParaRPr lang="fr-FR" sz="1700" kern="1200" dirty="0"/>
        </a:p>
      </dsp:txBody>
      <dsp:txXfrm>
        <a:off x="5518381" y="4636822"/>
        <a:ext cx="1556413" cy="754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16C03-38F4-45E1-961C-901A91EDB67E}">
      <dsp:nvSpPr>
        <dsp:cNvPr id="0" name=""/>
        <dsp:cNvSpPr/>
      </dsp:nvSpPr>
      <dsp:spPr>
        <a:xfrm>
          <a:off x="962312" y="388893"/>
          <a:ext cx="520049" cy="2432009"/>
        </a:xfrm>
        <a:custGeom>
          <a:avLst/>
          <a:gdLst/>
          <a:ahLst/>
          <a:cxnLst/>
          <a:rect l="0" t="0" r="0" b="0"/>
          <a:pathLst>
            <a:path>
              <a:moveTo>
                <a:pt x="0" y="2432009"/>
              </a:moveTo>
              <a:lnTo>
                <a:pt x="260024" y="2432009"/>
              </a:lnTo>
              <a:lnTo>
                <a:pt x="260024" y="0"/>
              </a:lnTo>
              <a:lnTo>
                <a:pt x="52004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>
        <a:off x="1160162" y="1542723"/>
        <a:ext cx="124349" cy="124349"/>
      </dsp:txXfrm>
    </dsp:sp>
    <dsp:sp modelId="{06364221-2EDA-433A-AC93-C004961A29F8}">
      <dsp:nvSpPr>
        <dsp:cNvPr id="0" name=""/>
        <dsp:cNvSpPr/>
      </dsp:nvSpPr>
      <dsp:spPr>
        <a:xfrm>
          <a:off x="962312" y="2820902"/>
          <a:ext cx="510228" cy="1458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14" y="0"/>
              </a:lnTo>
              <a:lnTo>
                <a:pt x="255114" y="1458350"/>
              </a:lnTo>
              <a:lnTo>
                <a:pt x="510228" y="14583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>
        <a:off x="1178800" y="3511451"/>
        <a:ext cx="77251" cy="77251"/>
      </dsp:txXfrm>
    </dsp:sp>
    <dsp:sp modelId="{9625C897-54A0-43C1-889C-C8D4C4A5ABE3}">
      <dsp:nvSpPr>
        <dsp:cNvPr id="0" name=""/>
        <dsp:cNvSpPr/>
      </dsp:nvSpPr>
      <dsp:spPr>
        <a:xfrm>
          <a:off x="962312" y="2820902"/>
          <a:ext cx="510228" cy="486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14" y="0"/>
              </a:lnTo>
              <a:lnTo>
                <a:pt x="255114" y="486116"/>
              </a:lnTo>
              <a:lnTo>
                <a:pt x="510228" y="4861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>
        <a:off x="1199807" y="3046342"/>
        <a:ext cx="35236" cy="35236"/>
      </dsp:txXfrm>
    </dsp:sp>
    <dsp:sp modelId="{28602280-DAD2-4C7B-8DD7-1E4272350258}">
      <dsp:nvSpPr>
        <dsp:cNvPr id="0" name=""/>
        <dsp:cNvSpPr/>
      </dsp:nvSpPr>
      <dsp:spPr>
        <a:xfrm>
          <a:off x="962312" y="2334785"/>
          <a:ext cx="510228" cy="486116"/>
        </a:xfrm>
        <a:custGeom>
          <a:avLst/>
          <a:gdLst/>
          <a:ahLst/>
          <a:cxnLst/>
          <a:rect l="0" t="0" r="0" b="0"/>
          <a:pathLst>
            <a:path>
              <a:moveTo>
                <a:pt x="0" y="486116"/>
              </a:moveTo>
              <a:lnTo>
                <a:pt x="255114" y="486116"/>
              </a:lnTo>
              <a:lnTo>
                <a:pt x="255114" y="0"/>
              </a:lnTo>
              <a:lnTo>
                <a:pt x="51022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>
        <a:off x="1199807" y="2560225"/>
        <a:ext cx="35236" cy="35236"/>
      </dsp:txXfrm>
    </dsp:sp>
    <dsp:sp modelId="{B07A3217-37EF-4CF0-9198-73A6D8800234}">
      <dsp:nvSpPr>
        <dsp:cNvPr id="0" name=""/>
        <dsp:cNvSpPr/>
      </dsp:nvSpPr>
      <dsp:spPr>
        <a:xfrm>
          <a:off x="962312" y="1362552"/>
          <a:ext cx="510228" cy="1458350"/>
        </a:xfrm>
        <a:custGeom>
          <a:avLst/>
          <a:gdLst/>
          <a:ahLst/>
          <a:cxnLst/>
          <a:rect l="0" t="0" r="0" b="0"/>
          <a:pathLst>
            <a:path>
              <a:moveTo>
                <a:pt x="0" y="1458350"/>
              </a:moveTo>
              <a:lnTo>
                <a:pt x="255114" y="1458350"/>
              </a:lnTo>
              <a:lnTo>
                <a:pt x="255114" y="0"/>
              </a:lnTo>
              <a:lnTo>
                <a:pt x="51022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>
        <a:off x="1178800" y="2053101"/>
        <a:ext cx="77251" cy="77251"/>
      </dsp:txXfrm>
    </dsp:sp>
    <dsp:sp modelId="{D051FF67-7438-4FEC-868F-73378EFBABBE}">
      <dsp:nvSpPr>
        <dsp:cNvPr id="0" name=""/>
        <dsp:cNvSpPr/>
      </dsp:nvSpPr>
      <dsp:spPr>
        <a:xfrm>
          <a:off x="962312" y="390318"/>
          <a:ext cx="510228" cy="2430583"/>
        </a:xfrm>
        <a:custGeom>
          <a:avLst/>
          <a:gdLst/>
          <a:ahLst/>
          <a:cxnLst/>
          <a:rect l="0" t="0" r="0" b="0"/>
          <a:pathLst>
            <a:path>
              <a:moveTo>
                <a:pt x="0" y="2430583"/>
              </a:moveTo>
              <a:lnTo>
                <a:pt x="255114" y="2430583"/>
              </a:lnTo>
              <a:lnTo>
                <a:pt x="255114" y="0"/>
              </a:lnTo>
              <a:lnTo>
                <a:pt x="51022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>
        <a:off x="1155337" y="1543521"/>
        <a:ext cx="124177" cy="124177"/>
      </dsp:txXfrm>
    </dsp:sp>
    <dsp:sp modelId="{A1F3721E-608F-4E32-929A-286D9C266FAE}">
      <dsp:nvSpPr>
        <dsp:cNvPr id="0" name=""/>
        <dsp:cNvSpPr/>
      </dsp:nvSpPr>
      <dsp:spPr>
        <a:xfrm rot="16200000">
          <a:off x="-1473388" y="2432009"/>
          <a:ext cx="4093614" cy="777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Zones</a:t>
          </a:r>
        </a:p>
      </dsp:txBody>
      <dsp:txXfrm>
        <a:off x="-1473388" y="2432009"/>
        <a:ext cx="4093614" cy="777786"/>
      </dsp:txXfrm>
    </dsp:sp>
    <dsp:sp modelId="{17844576-BB5C-41E9-B1E4-DF447FC61062}">
      <dsp:nvSpPr>
        <dsp:cNvPr id="0" name=""/>
        <dsp:cNvSpPr/>
      </dsp:nvSpPr>
      <dsp:spPr>
        <a:xfrm>
          <a:off x="1472540" y="1425"/>
          <a:ext cx="2551140" cy="777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…</a:t>
          </a:r>
        </a:p>
      </dsp:txBody>
      <dsp:txXfrm>
        <a:off x="1472540" y="1425"/>
        <a:ext cx="2551140" cy="777786"/>
      </dsp:txXfrm>
    </dsp:sp>
    <dsp:sp modelId="{C3D8AF60-B46B-4BB8-9C4C-F82B0407B9E1}">
      <dsp:nvSpPr>
        <dsp:cNvPr id="0" name=""/>
        <dsp:cNvSpPr/>
      </dsp:nvSpPr>
      <dsp:spPr>
        <a:xfrm>
          <a:off x="1472540" y="973659"/>
          <a:ext cx="2551140" cy="777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…</a:t>
          </a:r>
        </a:p>
      </dsp:txBody>
      <dsp:txXfrm>
        <a:off x="1472540" y="973659"/>
        <a:ext cx="2551140" cy="777786"/>
      </dsp:txXfrm>
    </dsp:sp>
    <dsp:sp modelId="{D0F83E1B-8574-47CB-97FA-EA5402850329}">
      <dsp:nvSpPr>
        <dsp:cNvPr id="0" name=""/>
        <dsp:cNvSpPr/>
      </dsp:nvSpPr>
      <dsp:spPr>
        <a:xfrm>
          <a:off x="1472540" y="1945892"/>
          <a:ext cx="2551140" cy="777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 err="1"/>
            <a:t>Ilubabor</a:t>
          </a:r>
          <a:endParaRPr lang="fr-FR" sz="2400" b="1" kern="1200" dirty="0"/>
        </a:p>
      </dsp:txBody>
      <dsp:txXfrm>
        <a:off x="1472540" y="1945892"/>
        <a:ext cx="2551140" cy="777786"/>
      </dsp:txXfrm>
    </dsp:sp>
    <dsp:sp modelId="{661EB193-1D88-44D8-8876-AE3FC5A6C0C7}">
      <dsp:nvSpPr>
        <dsp:cNvPr id="0" name=""/>
        <dsp:cNvSpPr/>
      </dsp:nvSpPr>
      <dsp:spPr>
        <a:xfrm>
          <a:off x="1472540" y="2918125"/>
          <a:ext cx="2551140" cy="777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Jimma</a:t>
          </a:r>
          <a:endParaRPr lang="fr-FR" sz="2400" kern="1200" dirty="0"/>
        </a:p>
      </dsp:txBody>
      <dsp:txXfrm>
        <a:off x="1472540" y="2918125"/>
        <a:ext cx="2551140" cy="777786"/>
      </dsp:txXfrm>
    </dsp:sp>
    <dsp:sp modelId="{70CD2966-7690-43B2-9E88-C301540F3813}">
      <dsp:nvSpPr>
        <dsp:cNvPr id="0" name=""/>
        <dsp:cNvSpPr/>
      </dsp:nvSpPr>
      <dsp:spPr>
        <a:xfrm>
          <a:off x="1472540" y="3890359"/>
          <a:ext cx="2551140" cy="777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…</a:t>
          </a:r>
        </a:p>
      </dsp:txBody>
      <dsp:txXfrm>
        <a:off x="1472540" y="3890359"/>
        <a:ext cx="2551140" cy="777786"/>
      </dsp:txXfrm>
    </dsp:sp>
    <dsp:sp modelId="{4408B17E-42BD-4155-A3F8-2D3D02DA44A3}">
      <dsp:nvSpPr>
        <dsp:cNvPr id="0" name=""/>
        <dsp:cNvSpPr/>
      </dsp:nvSpPr>
      <dsp:spPr>
        <a:xfrm>
          <a:off x="1482362" y="0"/>
          <a:ext cx="2551140" cy="777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…</a:t>
          </a:r>
        </a:p>
      </dsp:txBody>
      <dsp:txXfrm>
        <a:off x="1482362" y="0"/>
        <a:ext cx="2551140" cy="777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2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9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1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7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3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9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C32F45B-9564-0076-0035-009805EA1B27}"/>
              </a:ext>
            </a:extLst>
          </p:cNvPr>
          <p:cNvGraphicFramePr/>
          <p:nvPr/>
        </p:nvGraphicFramePr>
        <p:xfrm>
          <a:off x="4952181" y="8081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C18936-0573-EC30-08BE-FBE2F447EB8C}"/>
              </a:ext>
            </a:extLst>
          </p:cNvPr>
          <p:cNvGraphicFramePr/>
          <p:nvPr/>
        </p:nvGraphicFramePr>
        <p:xfrm>
          <a:off x="743975" y="1145457"/>
          <a:ext cx="4208206" cy="564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96B0F6-CDF0-9E6C-02F2-A038FB9ACB8A}"/>
              </a:ext>
            </a:extLst>
          </p:cNvPr>
          <p:cNvCxnSpPr>
            <a:cxnSpLocks/>
          </p:cNvCxnSpPr>
          <p:nvPr/>
        </p:nvCxnSpPr>
        <p:spPr>
          <a:xfrm>
            <a:off x="4952181" y="3517489"/>
            <a:ext cx="829187" cy="0"/>
          </a:xfrm>
          <a:prstGeom prst="straightConnector1">
            <a:avLst/>
          </a:prstGeom>
          <a:ln w="47625">
            <a:solidFill>
              <a:schemeClr val="accent3"/>
            </a:solidFill>
            <a:prstDash val="sysDash"/>
            <a:headEnd type="diamond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420FCA-1BD2-74AD-8D36-85977BE5F164}"/>
              </a:ext>
            </a:extLst>
          </p:cNvPr>
          <p:cNvSpPr txBox="1"/>
          <p:nvPr/>
        </p:nvSpPr>
        <p:spPr>
          <a:xfrm>
            <a:off x="1879600" y="99644"/>
            <a:ext cx="8175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Climatic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variable computation workflow</a:t>
            </a:r>
          </a:p>
        </p:txBody>
      </p:sp>
    </p:spTree>
    <p:extLst>
      <p:ext uri="{BB962C8B-B14F-4D97-AF65-F5344CB8AC3E}">
        <p14:creationId xmlns:p14="http://schemas.microsoft.com/office/powerpoint/2010/main" val="751901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F3721E-608F-4E32-929A-286D9C266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dgm id="{A1F3721E-608F-4E32-929A-286D9C266F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51FF67-7438-4FEC-868F-73378EFBA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graphicEl>
                                              <a:dgm id="{D051FF67-7438-4FEC-868F-73378EFBA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844576-BB5C-41E9-B1E4-DF447FC61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dgm id="{17844576-BB5C-41E9-B1E4-DF447FC610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A3217-37EF-4CF0-9198-73A6D8800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5">
                                            <p:graphicEl>
                                              <a:dgm id="{B07A3217-37EF-4CF0-9198-73A6D88002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D8AF60-B46B-4BB8-9C4C-F82B0407B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5">
                                            <p:graphicEl>
                                              <a:dgm id="{C3D8AF60-B46B-4BB8-9C4C-F82B0407B9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02280-DAD2-4C7B-8DD7-1E42723502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5">
                                            <p:graphicEl>
                                              <a:dgm id="{28602280-DAD2-4C7B-8DD7-1E42723502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F83E1B-8574-47CB-97FA-EA5402850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5">
                                            <p:graphicEl>
                                              <a:dgm id="{D0F83E1B-8574-47CB-97FA-EA54028503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25C897-54A0-43C1-889C-C8D4C4A5A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5">
                                            <p:graphicEl>
                                              <a:dgm id="{9625C897-54A0-43C1-889C-C8D4C4A5AB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1EB193-1D88-44D8-8876-AE3FC5A6C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>
                                            <p:graphicEl>
                                              <a:dgm id="{661EB193-1D88-44D8-8876-AE3FC5A6C0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364221-2EDA-433A-AC93-C004961A2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5">
                                            <p:graphicEl>
                                              <a:dgm id="{06364221-2EDA-433A-AC93-C004961A29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CD2966-7690-43B2-9E88-C301540F38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5">
                                            <p:graphicEl>
                                              <a:dgm id="{70CD2966-7690-43B2-9E88-C301540F38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116C03-38F4-45E1-961C-901A91EDB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graphicEl>
                                              <a:dgm id="{4D116C03-38F4-45E1-961C-901A91EDB6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08B17E-42BD-4155-A3F8-2D3D02DA4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5">
                                            <p:graphicEl>
                                              <a:dgm id="{4408B17E-42BD-4155-A3F8-2D3D02DA44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AC451DE-EA4F-490B-9577-C28B57C38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">
                                            <p:graphicEl>
                                              <a:dgm id="{5AC451DE-EA4F-490B-9577-C28B57C38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924824-E87D-4973-8E3A-26AB9AFCE9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">
                                            <p:graphicEl>
                                              <a:dgm id="{AC924824-E87D-4973-8E3A-26AB9AFCE9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D11467F-259E-4CD1-A3F9-8EBBF6928B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">
                                            <p:graphicEl>
                                              <a:dgm id="{0D11467F-259E-4CD1-A3F9-8EBBF6928B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9A6BCC-0F1A-4164-A5EB-6D70E44D9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">
                                            <p:graphicEl>
                                              <a:dgm id="{889A6BCC-0F1A-4164-A5EB-6D70E44D99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9FA0046-8CCA-47F2-9117-A9C709013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">
                                            <p:graphicEl>
                                              <a:dgm id="{F9FA0046-8CCA-47F2-9117-A9C709013A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6CC34B4-9491-47D5-BD90-0A7D08F64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">
                                            <p:graphicEl>
                                              <a:dgm id="{F6CC34B4-9491-47D5-BD90-0A7D08F640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9CBD402-4028-4EB2-8097-5A258CB86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">
                                            <p:graphicEl>
                                              <a:dgm id="{F9CBD402-4028-4EB2-8097-5A258CB86F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693046-34B3-4F5D-AC05-6D280670E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">
                                            <p:graphicEl>
                                              <a:dgm id="{00693046-34B3-4F5D-AC05-6D280670E4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C13A382-2D26-4D93-B655-1BB11A1A2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">
                                            <p:graphicEl>
                                              <a:dgm id="{7C13A382-2D26-4D93-B655-1BB11A1A29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F34308-FBB5-4053-8FE1-178091A2C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">
                                            <p:graphicEl>
                                              <a:dgm id="{4AF34308-FBB5-4053-8FE1-178091A2C5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02E90A-6093-4DC4-9BA8-FE42F5EDA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2">
                                            <p:graphicEl>
                                              <a:dgm id="{D302E90A-6093-4DC4-9BA8-FE42F5EDAD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3E5EDB-7CF2-40FF-A101-74C5DD9BD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2">
                                            <p:graphicEl>
                                              <a:dgm id="{D23E5EDB-7CF2-40FF-A101-74C5DD9BD9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CCFD875-DB1D-4942-8C7D-21E0252C81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2">
                                            <p:graphicEl>
                                              <a:dgm id="{8CCFD875-DB1D-4942-8C7D-21E0252C81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669ACAA-59F4-4AE3-86ED-61CA2F12C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2">
                                            <p:graphicEl>
                                              <a:dgm id="{B669ACAA-59F4-4AE3-86ED-61CA2F12C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CD16125-9593-40C8-9221-42CB36907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">
                                            <p:graphicEl>
                                              <a:dgm id="{FCD16125-9593-40C8-9221-42CB369075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589B7A-5806-4DE6-8CE7-FDE5F1CB0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2">
                                            <p:graphicEl>
                                              <a:dgm id="{7B589B7A-5806-4DE6-8CE7-FDE5F1CB07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7795EA-1B15-4934-9036-B73278533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2">
                                            <p:graphicEl>
                                              <a:dgm id="{227795EA-1B15-4934-9036-B732785336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One"/>
        </p:bldSub>
      </p:bldGraphic>
      <p:bldGraphic spid="5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311C22"/>
      </a:dk2>
      <a:lt2>
        <a:srgbClr val="F1F0F3"/>
      </a:lt2>
      <a:accent1>
        <a:srgbClr val="7BB11F"/>
      </a:accent1>
      <a:accent2>
        <a:srgbClr val="ABA413"/>
      </a:accent2>
      <a:accent3>
        <a:srgbClr val="E48A23"/>
      </a:accent3>
      <a:accent4>
        <a:srgbClr val="D52E17"/>
      </a:accent4>
      <a:accent5>
        <a:srgbClr val="E72961"/>
      </a:accent5>
      <a:accent6>
        <a:srgbClr val="D5179F"/>
      </a:accent6>
      <a:hlink>
        <a:srgbClr val="C04252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Bahnschrift</vt:lpstr>
      <vt:lpstr>MatrixVTI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NDOUR, Adama (CIMMYT-Ethiopia)</dc:creator>
  <cp:lastModifiedBy>NDOUR, Adama (CIMMYT-Ethiopia)</cp:lastModifiedBy>
  <cp:revision>1</cp:revision>
  <dcterms:created xsi:type="dcterms:W3CDTF">2023-06-05T07:57:09Z</dcterms:created>
  <dcterms:modified xsi:type="dcterms:W3CDTF">2023-06-05T07:57:59Z</dcterms:modified>
</cp:coreProperties>
</file>