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6" r:id="rId19"/>
    <p:sldId id="797" r:id="rId20"/>
    <p:sldId id="798" r:id="rId21"/>
    <p:sldId id="799" r:id="rId22"/>
    <p:sldId id="800" r:id="rId23"/>
    <p:sldId id="801" r:id="rId24"/>
    <p:sldId id="802" r:id="rId25"/>
    <p:sldId id="803" r:id="rId26"/>
    <p:sldId id="804" r:id="rId27"/>
    <p:sldId id="808" r:id="rId28"/>
    <p:sldId id="809" r:id="rId29"/>
    <p:sldId id="810" r:id="rId30"/>
    <p:sldId id="812" r:id="rId31"/>
    <p:sldId id="813" r:id="rId32"/>
    <p:sldId id="814" r:id="rId33"/>
    <p:sldId id="815" r:id="rId34"/>
    <p:sldId id="816" r:id="rId35"/>
    <p:sldId id="817" r:id="rId36"/>
    <p:sldId id="818" r:id="rId37"/>
    <p:sldId id="819" r:id="rId38"/>
    <p:sldId id="820" r:id="rId39"/>
    <p:sldId id="821" r:id="rId40"/>
    <p:sldId id="822" r:id="rId41"/>
    <p:sldId id="823" r:id="rId42"/>
    <p:sldId id="854" r:id="rId43"/>
    <p:sldId id="825" r:id="rId44"/>
    <p:sldId id="826" r:id="rId45"/>
    <p:sldId id="827" r:id="rId46"/>
    <p:sldId id="828" r:id="rId47"/>
    <p:sldId id="829" r:id="rId48"/>
    <p:sldId id="830" r:id="rId49"/>
    <p:sldId id="831" r:id="rId50"/>
    <p:sldId id="846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38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39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40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41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42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43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44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45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0.png"/><Relationship Id="rId7" Type="http://schemas.openxmlformats.org/officeDocument/2006/relationships/image" Target="../media/image2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57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5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4.png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4.png"/><Relationship Id="rId4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4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1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1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1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1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1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1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92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Internet: </a:t>
            </a:r>
            <a:r>
              <a:rPr lang="en-US" i="1" dirty="0" smtClean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 smtClean="0">
                <a:latin typeface="Gill Sans MT" charset="0"/>
                <a:cs typeface="+mn-cs"/>
              </a:rPr>
              <a:t>MANET, VANET</a:t>
            </a:r>
            <a:endParaRPr lang="en-US" i="1" dirty="0" smtClean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7.2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</a:t>
            </a:r>
            <a:r>
              <a:rPr lang="en-US" sz="2000" dirty="0" smtClean="0">
                <a:latin typeface="Gill Sans MT" charset="0"/>
              </a:rPr>
              <a:t>3G</a:t>
            </a:r>
            <a:r>
              <a:rPr lang="en-US" sz="2000" dirty="0">
                <a:latin typeface="Gill Sans MT" charset="0"/>
              </a:rPr>
              <a:t>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 smtClean="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 smtClean="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Z</a:t>
            </a:r>
            <a:r>
              <a:rPr lang="en-US" baseline="-25000" dirty="0" smtClean="0">
                <a:latin typeface="Arial" charset="0"/>
                <a:cs typeface="Arial" charset="0"/>
              </a:rPr>
              <a:t>i,m</a:t>
            </a:r>
            <a:r>
              <a:rPr lang="en-US" dirty="0" smtClean="0">
                <a:latin typeface="Arial" charset="0"/>
                <a:cs typeface="Arial" charset="0"/>
              </a:rPr>
              <a:t>= d</a:t>
            </a:r>
            <a:r>
              <a:rPr lang="en-US" baseline="-25000" dirty="0" smtClean="0">
                <a:latin typeface="Arial" charset="0"/>
                <a:cs typeface="Arial" charset="0"/>
              </a:rPr>
              <a:t>i</a:t>
            </a:r>
            <a:r>
              <a:rPr lang="en-US" sz="2400" baseline="30000" dirty="0" smtClean="0">
                <a:latin typeface="Arial" charset="0"/>
                <a:cs typeface="Arial" charset="0"/>
              </a:rPr>
              <a:t>.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  <a:r>
              <a:rPr lang="en-US" baseline="-25000" dirty="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 smtClean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1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 smtClean="0">
                  <a:latin typeface="Arial" charset="0"/>
                  <a:cs typeface="Arial" charset="0"/>
                </a:rPr>
                <a:t>0</a:t>
              </a:r>
              <a:r>
                <a:rPr lang="en-US" sz="1200" dirty="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 smtClean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 smtClean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 smtClean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 </a:t>
              </a:r>
              <a:r>
                <a:rPr lang="en-US" dirty="0" smtClean="0">
                  <a:latin typeface="Arial" charset="0"/>
                  <a:cs typeface="Arial" charset="0"/>
                </a:rPr>
                <a:t>= </a:t>
              </a:r>
              <a:r>
                <a:rPr lang="en-US" sz="2800" dirty="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 </a:t>
              </a:r>
              <a:r>
                <a:rPr lang="en-US" dirty="0" smtClean="0">
                  <a:latin typeface="Arial" charset="0"/>
                  <a:cs typeface="Arial" charset="0"/>
                </a:rPr>
                <a:t>Z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 smtClean="0">
                  <a:latin typeface="Arial" charset="0"/>
                  <a:cs typeface="Arial" charset="0"/>
                </a:rPr>
                <a:t>.</a:t>
              </a: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  <a:r>
                <a:rPr lang="en-US" baseline="-25000" dirty="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.6</a:t>
            </a:r>
            <a:r>
              <a:rPr lang="en-US" sz="2400" dirty="0" smtClean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 smtClean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 smtClean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 smtClean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 smtClean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</a:t>
            </a:r>
            <a:r>
              <a:rPr lang="en-US" sz="2400" dirty="0" smtClean="0">
                <a:latin typeface="Gill Sans MT" charset="0"/>
                <a:cs typeface="+mn-cs"/>
              </a:rPr>
              <a:t>subscribers (5-to-1)!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</a:t>
            </a:r>
            <a:r>
              <a:rPr lang="en-US" sz="2400" dirty="0" smtClean="0">
                <a:latin typeface="Gill Sans MT" charset="0"/>
                <a:cs typeface="+mn-cs"/>
              </a:rPr>
              <a:t>equals # </a:t>
            </a:r>
            <a:r>
              <a:rPr lang="en-US" sz="2400" dirty="0">
                <a:latin typeface="Gill Sans MT" charset="0"/>
                <a:cs typeface="+mn-cs"/>
              </a:rPr>
              <a:t>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 smtClean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 smtClean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 smtClean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 smtClean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 smtClean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 smtClean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20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30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40</a:t>
            </a:r>
            <a:endParaRPr lang="en-US" sz="1200" baseline="30000" dirty="0" smtClean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10</a:t>
            </a:r>
            <a:r>
              <a:rPr lang="en-US" sz="1200" baseline="30000" dirty="0" smtClean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3G, LTE)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 smtClean="0">
                <a:ea typeface="+mn-ea"/>
                <a:cs typeface="+mn-cs"/>
              </a:rPr>
              <a:t> Principles: addressing and routing to mobile </a:t>
            </a:r>
            <a:r>
              <a:rPr lang="en-US" sz="2400" dirty="0" smtClean="0">
                <a:ea typeface="+mn-ea"/>
                <a:cs typeface="+mn-cs"/>
              </a:rPr>
              <a:t>users</a:t>
            </a:r>
            <a:endParaRPr lang="en-US" sz="2400" dirty="0" smtClean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 smtClean="0">
                <a:latin typeface="Gill Sans MT" charset="0"/>
                <a:cs typeface="+mn-cs"/>
              </a:rPr>
              <a:t>Introduction 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Cellular Internet a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ccess</a:t>
            </a: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 smtClean="0">
                <a:latin typeface="Gill Sans MT" charset="0"/>
                <a:cs typeface="+mn-cs"/>
              </a:rPr>
              <a:t> Principles: addressing and routing </a:t>
            </a:r>
            <a:r>
              <a:rPr lang="en-US" sz="2400" dirty="0">
                <a:latin typeface="Gill Sans MT" charset="0"/>
                <a:cs typeface="+mn-cs"/>
              </a:rPr>
              <a:t>to mobile </a:t>
            </a:r>
            <a:r>
              <a:rPr lang="en-US" sz="2400" dirty="0" smtClean="0">
                <a:latin typeface="Gill Sans MT" charset="0"/>
                <a:cs typeface="+mn-cs"/>
              </a:rPr>
              <a:t>users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 smtClean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 smtClean="0">
                  <a:latin typeface="Gill Sans MT" charset="0"/>
                  <a:cs typeface="+mn-cs"/>
                </a:rPr>
                <a:t> </a:t>
              </a:r>
              <a:r>
                <a:rPr lang="en-US" sz="2000" i="1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 smtClean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 smtClean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 smtClean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 smtClean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 smtClean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Wireless links, characteristics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.4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7.5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.6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.7</a:t>
            </a:r>
            <a:r>
              <a:rPr lang="en-US" sz="2400" dirty="0" smtClean="0">
                <a:latin typeface="Gill Sans MT" charset="0"/>
                <a:cs typeface="+mn-cs"/>
              </a:rPr>
              <a:t> Handling mobility in cellular </a:t>
            </a:r>
            <a:r>
              <a:rPr lang="en-US" sz="2400" dirty="0">
                <a:latin typeface="Gill Sans MT" charset="0"/>
                <a:cs typeface="+mn-cs"/>
              </a:rPr>
              <a:t>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 smtClean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permanent </a:t>
            </a:r>
            <a:r>
              <a:rPr lang="ja-JP" altLang="en-US" sz="2000" smtClean="0">
                <a:latin typeface="Arial" charset="0"/>
                <a:cs typeface="Arial" charset="0"/>
              </a:rPr>
              <a:t>“</a:t>
            </a: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  <a:r>
              <a:rPr lang="ja-JP" altLang="en-US" sz="2000" smtClean="0">
                <a:latin typeface="Arial" charset="0"/>
                <a:cs typeface="Arial" charset="0"/>
              </a:rPr>
              <a:t>”</a:t>
            </a:r>
            <a:r>
              <a:rPr lang="en-US" sz="2000" dirty="0" smtClean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 smtClean="0">
                <a:latin typeface="Arial" charset="0"/>
                <a:cs typeface="Arial" charset="0"/>
              </a:rPr>
              <a:t>can always</a:t>
            </a:r>
            <a:r>
              <a:rPr lang="en-US" sz="2000" dirty="0" smtClean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 smtClean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 smtClean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remains constant (</a:t>
            </a:r>
            <a:r>
              <a:rPr lang="en-US" sz="1600" dirty="0" smtClean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 smtClean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 smtClean="0">
                <a:latin typeface="Arial" charset="0"/>
                <a:cs typeface="Arial" charset="0"/>
              </a:rPr>
              <a:t>wants to communicate with mobile</a:t>
            </a: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</a:t>
            </a:r>
            <a:r>
              <a:rPr lang="en-US" sz="2400" dirty="0" smtClean="0">
                <a:latin typeface="Gill Sans MT" charset="0"/>
                <a:cs typeface="+mn-cs"/>
              </a:rPr>
              <a:t>?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Facebook!</a:t>
            </a: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“</a:t>
              </a:r>
              <a:r>
                <a:rPr lang="en-US" sz="2000" dirty="0" smtClean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 smtClean="0">
                  <a:latin typeface="Arial" charset="0"/>
                  <a:cs typeface="Arial" charset="0"/>
                </a:rPr>
                <a:t>”</a:t>
              </a:r>
              <a:endParaRPr lang="en-US" sz="20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 smtClean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 smtClean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 smtClean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7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</a:t>
            </a:r>
            <a:r>
              <a:rPr lang="en-US" sz="2000" dirty="0" smtClean="0">
                <a:latin typeface="Gill Sans MT" charset="0"/>
              </a:rPr>
              <a:t>, </a:t>
            </a:r>
            <a:r>
              <a:rPr lang="en-US" sz="2000" dirty="0">
                <a:latin typeface="Gill Sans MT" charset="0"/>
              </a:rPr>
              <a:t>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 smtClean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.056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.384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5-11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54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450</a:t>
            </a:r>
            <a:endParaRPr lang="en-US" sz="1400" dirty="0" smtClean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1300</a:t>
            </a:r>
            <a:endParaRPr lang="en-US" dirty="0"/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802.11 ac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17586</TotalTime>
  <Words>3499</Words>
  <Application>Microsoft Office PowerPoint</Application>
  <PresentationFormat>On-screen Show (4:3)</PresentationFormat>
  <Paragraphs>919</Paragraphs>
  <Slides>50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Ｐゴシック</vt:lpstr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PowerPoint Presentation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PowerPoint Presentation</vt:lpstr>
      <vt:lpstr>PowerPoint Presentation</vt:lpstr>
      <vt:lpstr>PowerPoint Presentation</vt:lpstr>
      <vt:lpstr>Chapter 7 outline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Custom Default</cp:lastModifiedBy>
  <cp:revision>539</cp:revision>
  <dcterms:created xsi:type="dcterms:W3CDTF">1999-10-08T19:08:27Z</dcterms:created>
  <dcterms:modified xsi:type="dcterms:W3CDTF">2018-12-03T18:34:19Z</dcterms:modified>
</cp:coreProperties>
</file>