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08" d="100"/>
          <a:sy n="108" d="100"/>
        </p:scale>
        <p:origin x="4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1284790"/>
            <a:ext cx="3621191" cy="4191450"/>
          </a:xfrm>
        </p:spPr>
        <p:txBody>
          <a:bodyPr vert="horz" lIns="91440" tIns="45720" rIns="91440" bIns="45720" rtlCol="0" anchor="ctr">
            <a:normAutofit/>
          </a:bodyPr>
          <a:lstStyle/>
          <a:p>
            <a:pPr algn="r"/>
            <a:r>
              <a:rPr lang="en-US" sz="4800" b="1" kern="1200" dirty="0" err="1">
                <a:solidFill>
                  <a:schemeClr val="accent1"/>
                </a:solidFill>
                <a:latin typeface="Bahnschrift" panose="020B0502040204020203" pitchFamily="34" charset="0"/>
              </a:rPr>
              <a:t>MusicPlayer</a:t>
            </a:r>
            <a:endParaRPr lang="en-US" sz="4800" b="1" kern="1200" dirty="0">
              <a:solidFill>
                <a:schemeClr val="accent1"/>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2442258"/>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2"/>
          <a:srcRect l="6915" t="6165" r="7312" b="6652"/>
          <a:stretch/>
        </p:blipFill>
        <p:spPr>
          <a:xfrm>
            <a:off x="24063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0A5610A-9FCC-4609-BECD-E70A99CBBE21}"/>
              </a:ext>
            </a:extLst>
          </p:cNvPr>
          <p:cNvPicPr>
            <a:picLocks noChangeAspect="1"/>
          </p:cNvPicPr>
          <p:nvPr/>
        </p:nvPicPr>
        <p:blipFill rotWithShape="1">
          <a:blip r:embed="rId2"/>
          <a:srcRect l="2234" t="4077" r="2071" b="3804"/>
          <a:stretch/>
        </p:blipFill>
        <p:spPr>
          <a:xfrm>
            <a:off x="940312" y="1152525"/>
            <a:ext cx="10311376" cy="559117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6" name="Obraz 5">
            <a:extLst>
              <a:ext uri="{FF2B5EF4-FFF2-40B4-BE49-F238E27FC236}">
                <a16:creationId xmlns:a16="http://schemas.microsoft.com/office/drawing/2014/main" id="{DF6A8E88-02E6-4D21-B253-D5D79447550D}"/>
              </a:ext>
            </a:extLst>
          </p:cNvPr>
          <p:cNvPicPr>
            <a:picLocks noChangeAspect="1"/>
          </p:cNvPicPr>
          <p:nvPr/>
        </p:nvPicPr>
        <p:blipFill rotWithShape="1">
          <a:blip r:embed="rId2"/>
          <a:srcRect l="2738" t="3113" r="3000" b="3423"/>
          <a:stretch/>
        </p:blipFill>
        <p:spPr>
          <a:xfrm>
            <a:off x="240632" y="1120140"/>
            <a:ext cx="6702996" cy="559816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6" name="Obraz 5">
            <a:extLst>
              <a:ext uri="{FF2B5EF4-FFF2-40B4-BE49-F238E27FC236}">
                <a16:creationId xmlns:a16="http://schemas.microsoft.com/office/drawing/2014/main" id="{6ADCF9B0-36FC-45A3-8DCF-C5E1E3AF9900}"/>
              </a:ext>
            </a:extLst>
          </p:cNvPr>
          <p:cNvPicPr>
            <a:picLocks noChangeAspect="1"/>
          </p:cNvPicPr>
          <p:nvPr/>
        </p:nvPicPr>
        <p:blipFill rotWithShape="1">
          <a:blip r:embed="rId2"/>
          <a:srcRect l="6503" t="9040" r="5831" b="9892"/>
          <a:stretch/>
        </p:blipFill>
        <p:spPr>
          <a:xfrm>
            <a:off x="298131" y="1335504"/>
            <a:ext cx="6079515" cy="3604795"/>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2"/>
          <a:srcRect l="2456" t="5090" r="2808" b="5061"/>
          <a:stretch/>
        </p:blipFill>
        <p:spPr>
          <a:xfrm>
            <a:off x="485271" y="1181100"/>
            <a:ext cx="11221459" cy="5511800"/>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971FF24A-69A6-4741-A4B2-B441789C1CBB}"/>
              </a:ext>
            </a:extLst>
          </p:cNvPr>
          <p:cNvPicPr>
            <a:picLocks noChangeAspect="1"/>
          </p:cNvPicPr>
          <p:nvPr/>
        </p:nvPicPr>
        <p:blipFill rotWithShape="1">
          <a:blip r:embed="rId2"/>
          <a:srcRect l="2198" t="3646" r="2108" b="3829"/>
          <a:stretch/>
        </p:blipFill>
        <p:spPr>
          <a:xfrm>
            <a:off x="614060" y="1125537"/>
            <a:ext cx="10963880" cy="56082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E71650A-758B-49DA-B3E2-A6AFFD7D7F69}"/>
              </a:ext>
            </a:extLst>
          </p:cNvPr>
          <p:cNvPicPr>
            <a:picLocks noChangeAspect="1"/>
          </p:cNvPicPr>
          <p:nvPr/>
        </p:nvPicPr>
        <p:blipFill rotWithShape="1">
          <a:blip r:embed="rId2"/>
          <a:srcRect l="2398" t="4720" r="2398" b="4753"/>
          <a:stretch/>
        </p:blipFill>
        <p:spPr>
          <a:xfrm>
            <a:off x="637864" y="1152526"/>
            <a:ext cx="10916272" cy="5524500"/>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D681C4E1-D51A-4900-BBE9-7752BAEE1F53}"/>
              </a:ext>
            </a:extLst>
          </p:cNvPr>
          <p:cNvPicPr>
            <a:picLocks noChangeAspect="1"/>
          </p:cNvPicPr>
          <p:nvPr/>
        </p:nvPicPr>
        <p:blipFill rotWithShape="1">
          <a:blip r:embed="rId2"/>
          <a:srcRect l="2442" t="4022" r="2484" b="3312"/>
          <a:stretch/>
        </p:blipFill>
        <p:spPr>
          <a:xfrm>
            <a:off x="1619250" y="1107752"/>
            <a:ext cx="8953500" cy="569553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kontroler / prezenter Albumu</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4C643980-6100-4363-AA52-96C5911ED2AE}"/>
              </a:ext>
            </a:extLst>
          </p:cNvPr>
          <p:cNvPicPr>
            <a:picLocks noChangeAspect="1"/>
          </p:cNvPicPr>
          <p:nvPr/>
        </p:nvPicPr>
        <p:blipFill rotWithShape="1">
          <a:blip r:embed="rId2"/>
          <a:srcRect l="1898" t="4283" r="1979" b="3967"/>
          <a:stretch/>
        </p:blipFill>
        <p:spPr>
          <a:xfrm>
            <a:off x="221738" y="1476375"/>
            <a:ext cx="11748524" cy="5229225"/>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Obraz 5" descr="Obraz zawierający zrzut ekranu&#10;&#10;Opis wygenerowany automatycznie">
            <a:extLst>
              <a:ext uri="{FF2B5EF4-FFF2-40B4-BE49-F238E27FC236}">
                <a16:creationId xmlns:a16="http://schemas.microsoft.com/office/drawing/2014/main" id="{70449BFF-CFFC-44B4-97E8-F7101D47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 wewnątrz&#10;&#10;Opis wygenerowany automatycznie">
            <a:extLst>
              <a:ext uri="{FF2B5EF4-FFF2-40B4-BE49-F238E27FC236}">
                <a16:creationId xmlns:a16="http://schemas.microsoft.com/office/drawing/2014/main" id="{DB9DF6C9-0983-426C-B7C7-9685CF9AE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 niebo, wewnątrz, komputer&#10;&#10;Opis wygenerowany automatycznie">
            <a:extLst>
              <a:ext uri="{FF2B5EF4-FFF2-40B4-BE49-F238E27FC236}">
                <a16:creationId xmlns:a16="http://schemas.microsoft.com/office/drawing/2014/main" id="{79A8D056-786D-4712-9CB4-1D15A2FA6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6740435" y="6275760"/>
            <a:ext cx="5451566"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Obraz zawierający zrzut ekranu&#10;&#10;Opis wygenerowany automatycznie">
            <a:extLst>
              <a:ext uri="{FF2B5EF4-FFF2-40B4-BE49-F238E27FC236}">
                <a16:creationId xmlns:a16="http://schemas.microsoft.com/office/drawing/2014/main" id="{943EFB32-439C-4DF8-8242-98F134E8A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 y="0"/>
            <a:ext cx="814624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750206" y="3615432"/>
            <a:ext cx="3679920"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
        <p:nvSpPr>
          <p:cNvPr id="6" name="pole tekstowe 5">
            <a:extLst>
              <a:ext uri="{FF2B5EF4-FFF2-40B4-BE49-F238E27FC236}">
                <a16:creationId xmlns:a16="http://schemas.microsoft.com/office/drawing/2014/main" id="{7F398C06-5289-4006-B715-BB543362841A}"/>
              </a:ext>
            </a:extLst>
          </p:cNvPr>
          <p:cNvSpPr txBox="1"/>
          <p:nvPr/>
        </p:nvSpPr>
        <p:spPr>
          <a:xfrm>
            <a:off x="7750206" y="4279037"/>
            <a:ext cx="4163120" cy="830997"/>
          </a:xfrm>
          <a:prstGeom prst="rect">
            <a:avLst/>
          </a:prstGeom>
          <a:noFill/>
        </p:spPr>
        <p:txBody>
          <a:bodyPr wrap="square" rtlCol="0">
            <a:spAutoFit/>
          </a:bodyPr>
          <a:lstStyle/>
          <a:p>
            <a:pPr algn="just"/>
            <a:r>
              <a:rPr lang="pl-PL" sz="1600" dirty="0">
                <a:latin typeface="Bahnschrift" panose="020B0502040204020203" pitchFamily="34" charset="0"/>
              </a:rPr>
              <a:t>Zawierający interfejsy i Klasy związane z Albumem. Pozostałym modelom bazy odpowiadają zbliżone kontrolery.</a:t>
            </a: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2">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274" y="4257799"/>
            <a:ext cx="2437200" cy="2437200"/>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558" y="1090040"/>
            <a:ext cx="5548885" cy="5548885"/>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170099"/>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2"/>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0EC74C7-69D4-43AD-BAAB-42181BE75338}"/>
              </a:ext>
            </a:extLst>
          </p:cNvPr>
          <p:cNvPicPr>
            <a:picLocks noChangeAspect="1"/>
          </p:cNvPicPr>
          <p:nvPr/>
        </p:nvPicPr>
        <p:blipFill rotWithShape="1">
          <a:blip r:embed="rId2"/>
          <a:srcRect l="2550" t="4675" r="2485" b="4166"/>
          <a:stretch/>
        </p:blipFill>
        <p:spPr>
          <a:xfrm>
            <a:off x="676955" y="1162050"/>
            <a:ext cx="10838091" cy="557212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4" name="Obraz 3">
            <a:extLst>
              <a:ext uri="{FF2B5EF4-FFF2-40B4-BE49-F238E27FC236}">
                <a16:creationId xmlns:a16="http://schemas.microsoft.com/office/drawing/2014/main" id="{4F87BDEF-8171-42CB-B2EF-E898FEB4D36A}"/>
              </a:ext>
            </a:extLst>
          </p:cNvPr>
          <p:cNvPicPr>
            <a:picLocks noChangeAspect="1"/>
          </p:cNvPicPr>
          <p:nvPr/>
        </p:nvPicPr>
        <p:blipFill rotWithShape="1">
          <a:blip r:embed="rId2"/>
          <a:srcRect l="4721" t="9834" r="4687" b="9834"/>
          <a:stretch/>
        </p:blipFill>
        <p:spPr>
          <a:xfrm>
            <a:off x="333375" y="1190626"/>
            <a:ext cx="7157438" cy="3079610"/>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1265</Words>
  <Application>Microsoft Office PowerPoint</Application>
  <PresentationFormat>Panoramiczny</PresentationFormat>
  <Paragraphs>68</Paragraphs>
  <Slides>26</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kontroler /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118</cp:revision>
  <dcterms:created xsi:type="dcterms:W3CDTF">2018-12-14T10:28:21Z</dcterms:created>
  <dcterms:modified xsi:type="dcterms:W3CDTF">2018-12-14T16:58:39Z</dcterms:modified>
</cp:coreProperties>
</file>