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5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208D-F206-4DE1-A130-CB2F44406222}" type="datetimeFigureOut">
              <a:rPr lang="pl-PL" smtClean="0"/>
              <a:t>2020-06-06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82EA-CD5E-4AE4-9224-DDC8302E8C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16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33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793-D17A-417E-9250-C2A1FC8F817D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202B-11B5-48B7-B7F0-13C83584BDA8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4B86-FE16-4328-945A-B8A64E5F8641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CFA-D0AD-4FE1-BDE8-DDED694D5B3C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7A0A-7D3C-4FF4-A761-8E59D07697D7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21B3-5F61-4EB4-9477-E06D99717A8A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3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D192-0826-4863-86AC-E82176F50861}" type="datetime1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96CE-55CD-4CE3-9263-40C1FCA958F0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2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F9D-89DE-40CF-A809-DD76762E33E7}" type="datetime1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1123-D128-4BC3-B119-DF679DA2D290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363-5D93-4C75-9D7B-C98F5CAB13EA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5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1BAB-9DAE-4BB9-8C1B-9E2E92BBFFD9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1" r:id="rId6"/>
    <p:sldLayoutId id="2147483917" r:id="rId7"/>
    <p:sldLayoutId id="2147483918" r:id="rId8"/>
    <p:sldLayoutId id="2147483919" r:id="rId9"/>
    <p:sldLayoutId id="2147483920" r:id="rId10"/>
    <p:sldLayoutId id="21474839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7239FB80-A234-4732-BEA6-C4F5504A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-1" b="997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6F3ACA0E-B288-47DC-98D3-F8162E70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247880"/>
            <a:ext cx="5683250" cy="118112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700" dirty="0"/>
              <a:t>System rezerwacji biletów kolejowych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8136D65C-B79F-4157-8809-85726AC2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8950" y="3625851"/>
            <a:ext cx="3238500" cy="1231869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l-PL" sz="1800" b="1" dirty="0"/>
              <a:t>Autorzy: 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Adam Bajguz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Michał Kierzkowski</a:t>
            </a:r>
          </a:p>
        </p:txBody>
      </p:sp>
    </p:spTree>
    <p:extLst>
      <p:ext uri="{BB962C8B-B14F-4D97-AF65-F5344CB8AC3E}">
        <p14:creationId xmlns:p14="http://schemas.microsoft.com/office/powerpoint/2010/main" val="160844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Temat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6E31B-FAA8-4005-BD60-ABDE64CA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15">
            <a:extLst>
              <a:ext uri="{FF2B5EF4-FFF2-40B4-BE49-F238E27FC236}">
                <a16:creationId xmlns:a16="http://schemas.microsoft.com/office/drawing/2014/main" id="{39DB30F8-0EE3-4CD4-B27B-A25456B75640}"/>
              </a:ext>
            </a:extLst>
          </p:cNvPr>
          <p:cNvSpPr txBox="1">
            <a:spLocks/>
          </p:cNvSpPr>
          <p:nvPr/>
        </p:nvSpPr>
        <p:spPr>
          <a:xfrm>
            <a:off x="11639826" y="6404941"/>
            <a:ext cx="456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Bazy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067B8B6D-BD6A-449B-BF27-8F6079BB26E8}"/>
              </a:ext>
            </a:extLst>
          </p:cNvPr>
          <p:cNvGrpSpPr/>
          <p:nvPr/>
        </p:nvGrpSpPr>
        <p:grpSpPr>
          <a:xfrm>
            <a:off x="2723364" y="1572234"/>
            <a:ext cx="6349002" cy="1905000"/>
            <a:chOff x="718397" y="3170305"/>
            <a:chExt cx="6349002" cy="1905000"/>
          </a:xfrm>
        </p:grpSpPr>
        <p:pic>
          <p:nvPicPr>
            <p:cNvPr id="1028" name="Picture 4" descr="Let's do some DDD with Entity Framework Core 3! - Davide Guida">
              <a:extLst>
                <a:ext uri="{FF2B5EF4-FFF2-40B4-BE49-F238E27FC236}">
                  <a16:creationId xmlns:a16="http://schemas.microsoft.com/office/drawing/2014/main" id="{720EA48F-EDD9-4062-93BE-4FA9179C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25" y="3528749"/>
              <a:ext cx="2337474" cy="1423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1 IT Technology | Partners">
              <a:extLst>
                <a:ext uri="{FF2B5EF4-FFF2-40B4-BE49-F238E27FC236}">
                  <a16:creationId xmlns:a16="http://schemas.microsoft.com/office/drawing/2014/main" id="{9C8AF4FD-8977-4076-BA3E-E691BA221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7" y="3170305"/>
              <a:ext cx="35718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nak plus 3">
              <a:extLst>
                <a:ext uri="{FF2B5EF4-FFF2-40B4-BE49-F238E27FC236}">
                  <a16:creationId xmlns:a16="http://schemas.microsoft.com/office/drawing/2014/main" id="{23F2572D-8E3D-41B5-B86E-EB99894C6030}"/>
                </a:ext>
              </a:extLst>
            </p:cNvPr>
            <p:cNvSpPr/>
            <p:nvPr/>
          </p:nvSpPr>
          <p:spPr>
            <a:xfrm>
              <a:off x="4353556" y="4088631"/>
              <a:ext cx="313084" cy="318052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6E40E80E-A1E2-4E11-961A-1A44BA7C5A56}"/>
              </a:ext>
            </a:extLst>
          </p:cNvPr>
          <p:cNvGrpSpPr/>
          <p:nvPr/>
        </p:nvGrpSpPr>
        <p:grpSpPr>
          <a:xfrm>
            <a:off x="3591344" y="3477234"/>
            <a:ext cx="6525450" cy="1277591"/>
            <a:chOff x="3201259" y="1304864"/>
            <a:chExt cx="6525450" cy="1277591"/>
          </a:xfrm>
        </p:grpSpPr>
        <p:pic>
          <p:nvPicPr>
            <p:cNvPr id="1026" name="Picture 2" descr="Нова хакерска атака над MongoDB. Изтрити са повече от 12 000 бази ...">
              <a:extLst>
                <a:ext uri="{FF2B5EF4-FFF2-40B4-BE49-F238E27FC236}">
                  <a16:creationId xmlns:a16="http://schemas.microsoft.com/office/drawing/2014/main" id="{82A152A0-4D6E-4F1B-9B36-264D7FE6D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259" y="1304864"/>
              <a:ext cx="2555181" cy="127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A8BECCE-A24B-41AC-8A1B-64E6244E2BA5}"/>
                </a:ext>
              </a:extLst>
            </p:cNvPr>
            <p:cNvSpPr/>
            <p:nvPr/>
          </p:nvSpPr>
          <p:spPr>
            <a:xfrm>
              <a:off x="6438629" y="1836063"/>
              <a:ext cx="32880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 err="1">
                  <a:solidFill>
                    <a:srgbClr val="313030"/>
                  </a:solidFill>
                  <a:latin typeface="Consolas" panose="020B0609020204030204" pitchFamily="49" charset="0"/>
                </a:rPr>
                <a:t>MongoDB</a:t>
              </a:r>
              <a:r>
                <a:rPr lang="pl-PL" sz="2000" b="1" dirty="0">
                  <a:solidFill>
                    <a:srgbClr val="313030"/>
                  </a:solidFill>
                  <a:latin typeface="Consolas" panose="020B0609020204030204" pitchFamily="49" charset="0"/>
                </a:rPr>
                <a:t> C#/.NET Driver</a:t>
              </a:r>
              <a:endParaRPr lang="pl-PL" sz="2000" b="1" i="0" dirty="0">
                <a:solidFill>
                  <a:srgbClr val="31303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Znak plus 8">
              <a:extLst>
                <a:ext uri="{FF2B5EF4-FFF2-40B4-BE49-F238E27FC236}">
                  <a16:creationId xmlns:a16="http://schemas.microsoft.com/office/drawing/2014/main" id="{3CF45060-9FEE-4A2C-8429-29E462F1A259}"/>
                </a:ext>
              </a:extLst>
            </p:cNvPr>
            <p:cNvSpPr/>
            <p:nvPr/>
          </p:nvSpPr>
          <p:spPr>
            <a:xfrm>
              <a:off x="5963686" y="1853172"/>
              <a:ext cx="313084" cy="318052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pic>
        <p:nvPicPr>
          <p:cNvPr id="10" name="Grafika 9" descr="Znaczek 1">
            <a:extLst>
              <a:ext uri="{FF2B5EF4-FFF2-40B4-BE49-F238E27FC236}">
                <a16:creationId xmlns:a16="http://schemas.microsoft.com/office/drawing/2014/main" id="{21379937-1D65-4A6C-82C5-737FDEAF6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1303" y="2356377"/>
            <a:ext cx="528413" cy="528413"/>
          </a:xfrm>
          <a:prstGeom prst="rect">
            <a:avLst/>
          </a:prstGeom>
        </p:spPr>
      </p:pic>
      <p:pic>
        <p:nvPicPr>
          <p:cNvPr id="12" name="Grafika 11" descr="Znaczek">
            <a:extLst>
              <a:ext uri="{FF2B5EF4-FFF2-40B4-BE49-F238E27FC236}">
                <a16:creationId xmlns:a16="http://schemas.microsoft.com/office/drawing/2014/main" id="{499A7846-D368-48EC-A458-F82FDE396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6504" y="3880130"/>
            <a:ext cx="528413" cy="528413"/>
          </a:xfrm>
          <a:prstGeom prst="rect">
            <a:avLst/>
          </a:prstGeom>
        </p:spPr>
      </p:pic>
      <p:pic>
        <p:nvPicPr>
          <p:cNvPr id="14" name="Grafika 13" descr="Znaczek 3">
            <a:extLst>
              <a:ext uri="{FF2B5EF4-FFF2-40B4-BE49-F238E27FC236}">
                <a16:creationId xmlns:a16="http://schemas.microsoft.com/office/drawing/2014/main" id="{B6AA80A8-6E4F-4AB7-AA06-B300FDD674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6503" y="5309061"/>
            <a:ext cx="528414" cy="528414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3AFF2BEE-D930-4098-8D9B-BEF22C11229F}"/>
              </a:ext>
            </a:extLst>
          </p:cNvPr>
          <p:cNvSpPr/>
          <p:nvPr/>
        </p:nvSpPr>
        <p:spPr>
          <a:xfrm>
            <a:off x="3285044" y="5363585"/>
            <a:ext cx="6955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In-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memory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optionally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distributed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key-value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Cache</a:t>
            </a:r>
            <a:endParaRPr lang="pl-PL" sz="2000" b="1" i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658EC22-BAF4-4E03-90AE-9A662C79BDF0}"/>
              </a:ext>
            </a:extLst>
          </p:cNvPr>
          <p:cNvSpPr/>
          <p:nvPr/>
        </p:nvSpPr>
        <p:spPr>
          <a:xfrm>
            <a:off x="4327797" y="570033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</a:rPr>
              <a:t>(</a:t>
            </a:r>
            <a:r>
              <a:rPr lang="pl-PL" b="1" dirty="0" err="1">
                <a:latin typeface="Consolas" panose="020B0609020204030204" pitchFamily="49" charset="0"/>
              </a:rPr>
              <a:t>Microsoft.Extensions.Caching.Memory</a:t>
            </a:r>
            <a:r>
              <a:rPr lang="pl-PL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8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SQL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E0234FA-BC14-495E-B7A0-3B21FB67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49" y="1086249"/>
            <a:ext cx="10515600" cy="56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</a:t>
            </a:r>
            <a:r>
              <a:rPr lang="pl-PL" dirty="0" err="1"/>
              <a:t>NoSQL</a:t>
            </a:r>
            <a:endParaRPr lang="pl-PL" dirty="0"/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D11697-C095-4A41-AC43-4C2A6E015F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828" y="1040385"/>
            <a:ext cx="6772217" cy="57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1154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</Words>
  <Application>Microsoft Office PowerPoint</Application>
  <PresentationFormat>Panoramiczny</PresentationFormat>
  <Paragraphs>17</Paragraphs>
  <Slides>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Univers</vt:lpstr>
      <vt:lpstr>GradientVTI</vt:lpstr>
      <vt:lpstr>System rezerwacji biletów kolejowych</vt:lpstr>
      <vt:lpstr>Temat</vt:lpstr>
      <vt:lpstr>Bazy</vt:lpstr>
      <vt:lpstr>Baza SQL</vt:lpstr>
      <vt:lpstr>Baza NoSQL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rezerwacji biletów kolejowych</dc:title>
  <dc:creator>Adam Bajguz</dc:creator>
  <cp:lastModifiedBy>Adam Bajguz</cp:lastModifiedBy>
  <cp:revision>19</cp:revision>
  <dcterms:created xsi:type="dcterms:W3CDTF">2020-06-06T16:09:10Z</dcterms:created>
  <dcterms:modified xsi:type="dcterms:W3CDTF">2020-06-06T17:56:51Z</dcterms:modified>
</cp:coreProperties>
</file>