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508" y="1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47880"/>
            <a:ext cx="5683250" cy="118112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700" dirty="0"/>
              <a:t>System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950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Panoramiczny</PresentationFormat>
  <Paragraphs>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Arial</vt:lpstr>
      <vt:lpstr>Univers</vt:lpstr>
      <vt:lpstr>GradientVTI</vt:lpstr>
      <vt:lpstr>System rezerwacji biletów kolejowych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Adam Bajguz</cp:lastModifiedBy>
  <cp:revision>1</cp:revision>
  <dcterms:created xsi:type="dcterms:W3CDTF">2020-06-06T16:09:10Z</dcterms:created>
  <dcterms:modified xsi:type="dcterms:W3CDTF">2020-06-06T16:10:07Z</dcterms:modified>
</cp:coreProperties>
</file>