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691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77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90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1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77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516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037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530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06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91D0-40A5-4D53-967C-FC1A1E747F50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09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91D0-40A5-4D53-967C-FC1A1E747F50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A335-ACD6-47DC-B26D-34C4BDFB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13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170842" y="1060201"/>
            <a:ext cx="118349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Egy félig elkészített weboldalt kell az alábbi </a:t>
            </a:r>
            <a:r>
              <a:rPr lang="hu-HU" dirty="0" err="1" smtClean="0"/>
              <a:t>útasítások</a:t>
            </a:r>
            <a:r>
              <a:rPr lang="hu-HU" dirty="0" smtClean="0"/>
              <a:t> szerint befejezni, az </a:t>
            </a:r>
            <a:r>
              <a:rPr lang="hu-HU" b="1" dirty="0" smtClean="0"/>
              <a:t>index.html</a:t>
            </a:r>
            <a:r>
              <a:rPr lang="hu-HU" dirty="0" smtClean="0"/>
              <a:t> és az </a:t>
            </a:r>
            <a:r>
              <a:rPr lang="hu-HU" b="1" dirty="0" smtClean="0"/>
              <a:t>oldtimer.css </a:t>
            </a:r>
            <a:r>
              <a:rPr lang="hu-HU" dirty="0" smtClean="0"/>
              <a:t>fájlokat szerkesztve.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 formázási beállításokat az </a:t>
            </a:r>
            <a:r>
              <a:rPr lang="hu-HU" b="1" dirty="0" smtClean="0"/>
              <a:t>oldtimer.css </a:t>
            </a:r>
            <a:r>
              <a:rPr lang="hu-HU" dirty="0" smtClean="0"/>
              <a:t>stílusállományban végezze el, lehetőleg úgy, hogy az új szelektorok létrehozása a </a:t>
            </a:r>
            <a:r>
              <a:rPr lang="hu-HU" b="1" dirty="0" smtClean="0"/>
              <a:t>stílusállomány végén történjen</a:t>
            </a:r>
            <a:r>
              <a:rPr lang="hu-HU" dirty="0" smtClean="0"/>
              <a:t>! </a:t>
            </a:r>
          </a:p>
          <a:p>
            <a:pPr>
              <a:lnSpc>
                <a:spcPct val="150000"/>
              </a:lnSpc>
            </a:pPr>
            <a:r>
              <a:rPr lang="hu-HU" dirty="0"/>
              <a:t>A teljes oldal mintája </a:t>
            </a:r>
            <a:r>
              <a:rPr lang="hu-HU" dirty="0" smtClean="0"/>
              <a:t>az közepes és nagy </a:t>
            </a:r>
            <a:r>
              <a:rPr lang="hu-HU" dirty="0" err="1" smtClean="0"/>
              <a:t>kijelzön</a:t>
            </a:r>
            <a:r>
              <a:rPr lang="hu-HU" dirty="0" smtClean="0"/>
              <a:t>, eszközön az </a:t>
            </a:r>
            <a:r>
              <a:rPr lang="hu-HU" b="1" dirty="0">
                <a:solidFill>
                  <a:srgbClr val="FF0000"/>
                </a:solidFill>
              </a:rPr>
              <a:t>oldtimer_minta.pdf </a:t>
            </a:r>
            <a:r>
              <a:rPr lang="hu-HU" dirty="0"/>
              <a:t>fájlban látható, kivéve </a:t>
            </a:r>
            <a:r>
              <a:rPr lang="hu-HU" dirty="0" smtClean="0"/>
              <a:t>az oldal fejlécét</a:t>
            </a:r>
            <a:r>
              <a:rPr lang="hu-HU" dirty="0"/>
              <a:t>, mely </a:t>
            </a:r>
            <a:r>
              <a:rPr lang="hu-HU" dirty="0" smtClean="0"/>
              <a:t>itt </a:t>
            </a:r>
            <a:r>
              <a:rPr lang="hu-HU" dirty="0"/>
              <a:t>mellékelt ábrán </a:t>
            </a:r>
            <a:r>
              <a:rPr lang="hu-HU" dirty="0" smtClean="0"/>
              <a:t>látható az utolsó </a:t>
            </a:r>
            <a:r>
              <a:rPr lang="hu-HU" dirty="0" smtClean="0"/>
              <a:t>dián! A kis képernyőn megjelenő oldalszerkezeti minta szintén az utolsó dián látható.</a:t>
            </a:r>
            <a:endParaRPr lang="hu-HU" dirty="0"/>
          </a:p>
          <a:p>
            <a:pPr>
              <a:lnSpc>
                <a:spcPct val="150000"/>
              </a:lnSpc>
            </a:pPr>
            <a:endParaRPr lang="hu-HU" dirty="0" smtClean="0"/>
          </a:p>
          <a:p>
            <a:pPr>
              <a:lnSpc>
                <a:spcPct val="150000"/>
              </a:lnSpc>
            </a:pPr>
            <a:r>
              <a:rPr lang="hu-HU" dirty="0" smtClean="0"/>
              <a:t>1.Állítsa be, hogy a böngésző címsorában megjelenő cím „Autókölcsönzés” legyen! 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2.Helyezzen  el  hivatkozást  az oldtimer.css stíluslapra!  Ügyeljen  rá,  hogy az oldtimer.css  stíluslap  formázásai  felülírják  a bootstrap.min.css formázási beállításait.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3.Az  egész  dokumentumra  vonatkozóan  a  használt  generikus  betűcsalád </a:t>
            </a:r>
            <a:r>
              <a:rPr lang="hu-HU" b="1" dirty="0" err="1" smtClean="0"/>
              <a:t>sans</a:t>
            </a:r>
            <a:r>
              <a:rPr lang="hu-HU" b="1" dirty="0" smtClean="0"/>
              <a:t>-serif</a:t>
            </a:r>
            <a:r>
              <a:rPr lang="hu-HU" dirty="0" smtClean="0"/>
              <a:t> legyen. Állítson be háttérszínnek </a:t>
            </a:r>
            <a:r>
              <a:rPr lang="hu-HU" b="1" dirty="0" smtClean="0"/>
              <a:t>#1714149c </a:t>
            </a:r>
            <a:r>
              <a:rPr lang="hu-HU" dirty="0" smtClean="0"/>
              <a:t>értéket minden </a:t>
            </a:r>
            <a:r>
              <a:rPr lang="hu-HU" b="1" dirty="0" smtClean="0"/>
              <a:t>dia-elem-</a:t>
            </a:r>
            <a:r>
              <a:rPr lang="hu-HU" b="1" dirty="0" err="1" smtClean="0"/>
              <a:t>szovegdoboz</a:t>
            </a:r>
            <a:r>
              <a:rPr lang="hu-HU" dirty="0" smtClean="0"/>
              <a:t> osztályú elemre! 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652682" y="286871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 smtClean="0"/>
              <a:t>Oldtimer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408218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08" y="244705"/>
            <a:ext cx="10919942" cy="63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77" y="213254"/>
            <a:ext cx="8836274" cy="271093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24" y="3492889"/>
            <a:ext cx="6064676" cy="3284699"/>
          </a:xfrm>
          <a:prstGeom prst="rect">
            <a:avLst/>
          </a:prstGeom>
        </p:spPr>
      </p:pic>
      <p:cxnSp>
        <p:nvCxnSpPr>
          <p:cNvPr id="6" name="Egyenes összekötő 5"/>
          <p:cNvCxnSpPr/>
          <p:nvPr/>
        </p:nvCxnSpPr>
        <p:spPr>
          <a:xfrm flipV="1">
            <a:off x="1515035" y="2743200"/>
            <a:ext cx="7673789" cy="71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4"/>
          <p:cNvCxnSpPr/>
          <p:nvPr/>
        </p:nvCxnSpPr>
        <p:spPr>
          <a:xfrm>
            <a:off x="6033247" y="869576"/>
            <a:ext cx="3863788" cy="8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>
            <a:off x="2151529" y="1129553"/>
            <a:ext cx="1775012" cy="17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721607" y="3042579"/>
            <a:ext cx="5405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10. Az </a:t>
            </a:r>
            <a:r>
              <a:rPr lang="hu-HU" dirty="0"/>
              <a:t> &lt;!-- Elérhető autók szekció </a:t>
            </a:r>
            <a:r>
              <a:rPr lang="hu-HU" dirty="0" smtClean="0"/>
              <a:t>--&gt; -</a:t>
            </a:r>
            <a:r>
              <a:rPr lang="hu-HU" dirty="0" err="1" smtClean="0"/>
              <a:t>ban</a:t>
            </a:r>
            <a:r>
              <a:rPr lang="hu-HU" dirty="0" smtClean="0"/>
              <a:t> jelenítse meg a mintán látható adatokat!</a:t>
            </a:r>
            <a:r>
              <a:rPr lang="hu-HU" dirty="0"/>
              <a:t> A teljes oldal mintája az </a:t>
            </a:r>
            <a:r>
              <a:rPr lang="hu-HU" b="1" dirty="0">
                <a:solidFill>
                  <a:srgbClr val="FF0000"/>
                </a:solidFill>
              </a:rPr>
              <a:t>oldtimer_minta.pdf </a:t>
            </a:r>
            <a:r>
              <a:rPr lang="hu-HU" dirty="0"/>
              <a:t>fájlban </a:t>
            </a:r>
            <a:r>
              <a:rPr lang="hu-HU" dirty="0" smtClean="0"/>
              <a:t>látható, kivéve a fejlécet, mely az itt mellékelt ábrán látható!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923365" y="4536141"/>
            <a:ext cx="363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11.Validáljuk a </a:t>
            </a:r>
            <a:r>
              <a:rPr lang="hu-HU" dirty="0" err="1" smtClean="0"/>
              <a:t>html</a:t>
            </a:r>
            <a:r>
              <a:rPr lang="hu-HU" dirty="0" smtClean="0"/>
              <a:t> és a CSS fájlokat!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769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152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16</cp:revision>
  <dcterms:created xsi:type="dcterms:W3CDTF">2021-01-22T15:17:07Z</dcterms:created>
  <dcterms:modified xsi:type="dcterms:W3CDTF">2021-12-05T16:12:03Z</dcterms:modified>
</cp:coreProperties>
</file>