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8D6F-9E0A-43F4-873A-22F6EE213D2F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5CE8-CBA7-4F1A-9D87-3A508C1DE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762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8D6F-9E0A-43F4-873A-22F6EE213D2F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5CE8-CBA7-4F1A-9D87-3A508C1DE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371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8D6F-9E0A-43F4-873A-22F6EE213D2F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5CE8-CBA7-4F1A-9D87-3A508C1DE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633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8D6F-9E0A-43F4-873A-22F6EE213D2F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5CE8-CBA7-4F1A-9D87-3A508C1DE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309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8D6F-9E0A-43F4-873A-22F6EE213D2F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5CE8-CBA7-4F1A-9D87-3A508C1DE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504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8D6F-9E0A-43F4-873A-22F6EE213D2F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5CE8-CBA7-4F1A-9D87-3A508C1DE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56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8D6F-9E0A-43F4-873A-22F6EE213D2F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5CE8-CBA7-4F1A-9D87-3A508C1DE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429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8D6F-9E0A-43F4-873A-22F6EE213D2F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5CE8-CBA7-4F1A-9D87-3A508C1DE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320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8D6F-9E0A-43F4-873A-22F6EE213D2F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5CE8-CBA7-4F1A-9D87-3A508C1DE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442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8D6F-9E0A-43F4-873A-22F6EE213D2F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5CE8-CBA7-4F1A-9D87-3A508C1DE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691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8D6F-9E0A-43F4-873A-22F6EE213D2F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25CE8-CBA7-4F1A-9D87-3A508C1DE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93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18D6F-9E0A-43F4-873A-22F6EE213D2F}" type="datetimeFigureOut">
              <a:rPr lang="hu-HU" smtClean="0"/>
              <a:t>2021. 11. 27.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25CE8-CBA7-4F1A-9D87-3A508C1DE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669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6921" y="-392761"/>
            <a:ext cx="14105842" cy="76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8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890" y="107171"/>
            <a:ext cx="5014395" cy="62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Szélesvásznú</PresentationFormat>
  <Paragraphs>0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trepak</dc:creator>
  <cp:lastModifiedBy>trepak</cp:lastModifiedBy>
  <cp:revision>1</cp:revision>
  <dcterms:created xsi:type="dcterms:W3CDTF">2021-11-27T20:45:19Z</dcterms:created>
  <dcterms:modified xsi:type="dcterms:W3CDTF">2021-11-27T20:47:02Z</dcterms:modified>
</cp:coreProperties>
</file>