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76C6-43D4-4DA8-B85D-42B1173A3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340EA-5D5B-4391-AF17-B6ADBAE5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0B308-F44B-4112-995C-42774EEA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582AC-FF4F-41A9-9B7F-E10F206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CE014-E7C0-40BB-9146-3989AE7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1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0199E-9E4F-42B3-8C59-6B214B3C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53FF0D-EF5B-4AEA-B814-D1E6B6A24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18671-ADF5-4C00-B898-BC58FF91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3112-D7C1-4597-879D-FE308AE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9328B0-899F-40D0-896F-A384F883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10E3A-7434-450C-981B-90ECF5DD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D2CFE-3F47-4473-A731-6D691E1C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4443B-4192-451C-A347-9A9037BE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947D7-3E72-4C5C-A330-4F5861E3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036A9-E6A8-42B3-BBED-C441650C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CA1DF-CF70-4447-8C39-3B733C7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20653-DA32-467D-8043-A3BEE831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286F0-9F75-48EE-A485-44C8B0A6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B7D05-481F-43DA-94DD-FFF1D385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57C94-07B6-4F3D-BFC1-AA1A78A2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56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12DDB-CB28-44E6-81E1-4009DC6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36EE1-D20C-43FA-87E3-6B4C9EEE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6094B-7B86-4973-9D01-8A56DF7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BBE4E-AE59-4FA2-B4C1-61410AA2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562BE-7EA8-48FB-9377-09B329B9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7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83C05-BCA3-4724-AA52-094DB9B8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6D97A-015D-4C1F-8DBB-7F0BF6F4F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E0D0F-F94F-4633-BA37-504D8968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88DFBF-6A2F-4564-9434-1F6E2981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76A1A7-FE2A-4E46-B45F-B171206A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9D6A49-3B72-4398-BA29-BA01C71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91140-CB37-4341-9361-3953398E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368F4-C74A-4EE9-BB96-AFCD8900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9B5CB-408D-40DB-B050-01174BA53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4F3EA6-00B2-4EE6-9514-473E1D984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E78A3A-47C6-42A3-8184-9D3F694D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1A9610-3E10-4FAE-924C-D9448E68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3B9F2-D9EE-4173-9209-AD85AA9A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010D07-DC55-4E46-A284-C1F652B1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7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6C75-2193-46E8-93E1-DE01B79D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29E32A-682B-4584-A592-C185B97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B86D30-DBD7-451D-B2B3-C7328691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A80EE1-23E7-430C-B13B-90DC7C3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C745A7-48DC-434E-B4FC-332E3A09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31827B-7EC1-497E-9669-CFD6A861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28EB2-E798-4D4C-AC86-461D4A7C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B328C-9CD2-4C4E-9982-0E8B2F5C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5419C-54A1-4BFF-BCB0-CCE8BE9F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13088C-2BD0-4989-AAA2-5ADCDC0B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4DCB2-183D-4270-B05A-1E4D2E0A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E6B3F-EF56-4A95-A075-3EFB3756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3C9221-F080-4431-A7F2-CC67CEF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D8004-305A-4CCD-8F09-77780F90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B586C8-5B09-4A16-9393-566ED177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83168B-5102-4734-A61F-FA19DB07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AF73D-7118-4DCD-9CAB-7FDB6ABE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F8778-997B-424C-A966-6E97521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BAF1E4-CE72-4839-9436-6D1BD60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5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F6F6F3-5C6A-4C6F-A429-D9134A8A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967BF5-1C27-4EDC-9C49-876556D9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769B6-0A7D-491B-9A72-2434E9C1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896-7572-453E-BC57-3C5EC41A644F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A33F6-F9FB-4BDB-BF89-03330A14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617E3-AD8D-43FA-8CAF-05E69BB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B61D-2110-4133-A31A-BDE64EBCB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B4BF2-1CE3-4982-BD9F-4A6984BCE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BC3F4E-38F7-4A8A-B7A8-E5DBC7F9E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 ADAM</dc:creator>
  <cp:lastModifiedBy>BOUR ADAM</cp:lastModifiedBy>
  <cp:revision>1</cp:revision>
  <dcterms:created xsi:type="dcterms:W3CDTF">2023-11-23T16:05:55Z</dcterms:created>
  <dcterms:modified xsi:type="dcterms:W3CDTF">2023-11-23T16:06:26Z</dcterms:modified>
</cp:coreProperties>
</file>