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16125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90" y="-90"/>
      </p:cViewPr>
      <p:guideLst>
        <p:guide orient="horz" pos="2160"/>
        <p:guide pos="36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0942" y="2130427"/>
            <a:ext cx="987067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1885" y="3886200"/>
            <a:ext cx="812879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19108" y="274640"/>
            <a:ext cx="2612827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0628" y="274640"/>
            <a:ext cx="764493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313" y="4406902"/>
            <a:ext cx="987067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313" y="2906713"/>
            <a:ext cx="987067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0628" y="1600202"/>
            <a:ext cx="512888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03053" y="1600202"/>
            <a:ext cx="512888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628" y="1535113"/>
            <a:ext cx="513089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628" y="2174875"/>
            <a:ext cx="513089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9022" y="1535113"/>
            <a:ext cx="51329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9022" y="2174875"/>
            <a:ext cx="51329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628" y="273050"/>
            <a:ext cx="382045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190" y="273052"/>
            <a:ext cx="649174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0628" y="1435102"/>
            <a:ext cx="382045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6144" y="4800600"/>
            <a:ext cx="696753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76144" y="612775"/>
            <a:ext cx="696753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6144" y="5367338"/>
            <a:ext cx="696753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0628" y="274638"/>
            <a:ext cx="1045130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628" y="1600202"/>
            <a:ext cx="1045130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0628" y="6356352"/>
            <a:ext cx="27095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7626" y="6356352"/>
            <a:ext cx="3677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2337" y="6356352"/>
            <a:ext cx="27095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0942" y="533400"/>
            <a:ext cx="9870679" cy="3352800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Introduction to Operating System</a:t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[OSY-22516]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4171" y="3581400"/>
            <a:ext cx="9677136" cy="2057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By : </a:t>
            </a:r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Shri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A. D. </a:t>
            </a:r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Ambure</a:t>
            </a:r>
            <a:endParaRPr lang="en-US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Lecturer in Computer </a:t>
            </a:r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Engg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Government Residential Women’s Polytechnic Latur, Maharashtra.</a:t>
            </a:r>
            <a:endParaRPr lang="en-US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10000"/>
          </a:blip>
          <a:srcRect/>
          <a:stretch>
            <a:fillRect/>
          </a:stretch>
        </p:blipFill>
        <p:spPr bwMode="auto">
          <a:xfrm>
            <a:off x="0" y="304800"/>
            <a:ext cx="11368881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OSY : MSBTE ‘I’ Scheme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Exam Duration : 3 Hours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Max Marks : 70(TH)+30(PA-TH)=</a:t>
            </a:r>
            <a:r>
              <a:rPr lang="en-US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100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Marks</a:t>
            </a: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Practical ESE : </a:t>
            </a:r>
            <a:r>
              <a:rPr lang="en-US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25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@(Internal Assessment)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Practical PA : </a:t>
            </a:r>
            <a:r>
              <a:rPr lang="en-US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25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Marks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Total Contribution of OSY to Your 5</a:t>
            </a:r>
            <a:r>
              <a:rPr lang="en-US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Sem. Percentage : </a:t>
            </a:r>
            <a:r>
              <a:rPr lang="en-US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150/900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(16% approx) 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628" y="274638"/>
            <a:ext cx="10451307" cy="868362"/>
          </a:xfrm>
        </p:spPr>
        <p:txBody>
          <a:bodyPr>
            <a:normAutofit/>
          </a:bodyPr>
          <a:lstStyle/>
          <a:p>
            <a:r>
              <a:rPr lang="en-US" sz="4000" b="1" i="1" dirty="0" smtClean="0">
                <a:latin typeface="Times New Roman" pitchFamily="18" charset="0"/>
                <a:cs typeface="Times New Roman" pitchFamily="18" charset="0"/>
              </a:rPr>
              <a:t>OSY : Course Outcomes (COs)</a:t>
            </a:r>
            <a:endParaRPr lang="en-US" sz="40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10000" contrast="30000"/>
          </a:blip>
          <a:srcRect/>
          <a:stretch>
            <a:fillRect/>
          </a:stretch>
        </p:blipFill>
        <p:spPr bwMode="auto">
          <a:xfrm>
            <a:off x="319881" y="1371600"/>
            <a:ext cx="1114028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 smtClean="0">
                <a:latin typeface="Times New Roman" pitchFamily="18" charset="0"/>
                <a:cs typeface="Times New Roman" pitchFamily="18" charset="0"/>
              </a:rPr>
              <a:t>List of Experiments</a:t>
            </a:r>
            <a:endParaRPr lang="en-US" sz="40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10000" contrast="20000"/>
          </a:blip>
          <a:srcRect/>
          <a:stretch>
            <a:fillRect/>
          </a:stretch>
        </p:blipFill>
        <p:spPr bwMode="auto">
          <a:xfrm>
            <a:off x="472281" y="1295400"/>
            <a:ext cx="10591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10000" contrast="20000"/>
          </a:blip>
          <a:srcRect/>
          <a:stretch>
            <a:fillRect/>
          </a:stretch>
        </p:blipFill>
        <p:spPr bwMode="auto">
          <a:xfrm>
            <a:off x="243681" y="152400"/>
            <a:ext cx="11125200" cy="6324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10000" contrast="20000"/>
          </a:blip>
          <a:srcRect/>
          <a:stretch>
            <a:fillRect/>
          </a:stretch>
        </p:blipFill>
        <p:spPr bwMode="auto">
          <a:xfrm>
            <a:off x="548481" y="228600"/>
            <a:ext cx="10515600" cy="6248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10000" contrast="20000"/>
          </a:blip>
          <a:srcRect/>
          <a:stretch>
            <a:fillRect/>
          </a:stretch>
        </p:blipFill>
        <p:spPr bwMode="auto">
          <a:xfrm>
            <a:off x="396081" y="381000"/>
            <a:ext cx="107442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10000" contrast="20000"/>
          </a:blip>
          <a:srcRect/>
          <a:stretch>
            <a:fillRect/>
          </a:stretch>
        </p:blipFill>
        <p:spPr bwMode="auto">
          <a:xfrm>
            <a:off x="167481" y="228600"/>
            <a:ext cx="11125199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628" y="274638"/>
            <a:ext cx="10451307" cy="944562"/>
          </a:xfrm>
        </p:spPr>
        <p:txBody>
          <a:bodyPr>
            <a:normAutofit/>
          </a:bodyPr>
          <a:lstStyle/>
          <a:p>
            <a:r>
              <a:rPr lang="en-US" sz="4000" b="1" i="1" dirty="0" smtClean="0">
                <a:latin typeface="Times New Roman" pitchFamily="18" charset="0"/>
                <a:cs typeface="Times New Roman" pitchFamily="18" charset="0"/>
              </a:rPr>
              <a:t>Question Paper design</a:t>
            </a:r>
            <a:endParaRPr lang="en-US" sz="40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10000" contrast="-20000"/>
          </a:blip>
          <a:srcRect/>
          <a:stretch>
            <a:fillRect/>
          </a:stretch>
        </p:blipFill>
        <p:spPr bwMode="auto">
          <a:xfrm>
            <a:off x="472281" y="1219199"/>
            <a:ext cx="10591800" cy="449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89</Words>
  <Application>Microsoft Office PowerPoint</Application>
  <PresentationFormat>Custom</PresentationFormat>
  <Paragraphs>13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Introduction to Operating System [OSY-22516]</vt:lpstr>
      <vt:lpstr>OSY : MSBTE ‘I’ Scheme</vt:lpstr>
      <vt:lpstr>OSY : Course Outcomes (COs)</vt:lpstr>
      <vt:lpstr>List of Experiments</vt:lpstr>
      <vt:lpstr>Slide 5</vt:lpstr>
      <vt:lpstr>Slide 6</vt:lpstr>
      <vt:lpstr>Slide 7</vt:lpstr>
      <vt:lpstr>Slide 8</vt:lpstr>
      <vt:lpstr>Question Paper design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 [OSY-22516]</dc:title>
  <dc:creator/>
  <cp:lastModifiedBy>Shubh</cp:lastModifiedBy>
  <cp:revision>6</cp:revision>
  <dcterms:created xsi:type="dcterms:W3CDTF">2006-08-16T00:00:00Z</dcterms:created>
  <dcterms:modified xsi:type="dcterms:W3CDTF">2020-07-04T05:30:10Z</dcterms:modified>
</cp:coreProperties>
</file>