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58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from scratch by Adam Burich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Goals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What’s it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Who’s it for?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Workload is designed to help manage your workload.  It’s supposed to be a centralized hub for what’s coming up school wise.</a:t>
            </a:r>
          </a:p>
          <a:p>
            <a:r>
              <a:rPr lang="en-US" dirty="0"/>
              <a:t>It takes assignment title, course, due date, importance, and notes, and outputs to a dashboard that’s ordered by date.</a:t>
            </a:r>
          </a:p>
          <a:p>
            <a:r>
              <a:rPr lang="en-US" dirty="0"/>
              <a:t>Workload includes functionality to delete assignments completely as well as functionality to mark assignments as completed and hide them from the dashboard.  (Completed assignments still visible through settings).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 modeled the intended audience after myself.  </a:t>
            </a:r>
          </a:p>
          <a:p>
            <a:r>
              <a:rPr lang="en-US" dirty="0"/>
              <a:t>I struggle a lot with grabbing everything I need to grab in terms of keeping track of things from different sources.  Online education means things come from email, blackboard, course websites, lecture, and more.  </a:t>
            </a:r>
          </a:p>
          <a:p>
            <a:r>
              <a:rPr lang="en-US" dirty="0"/>
              <a:t>Workload is a place I can put something, and it will stay there in my dashboard until I remove it so I know I have work to do.</a:t>
            </a:r>
          </a:p>
          <a:p>
            <a:r>
              <a:rPr lang="en-US" dirty="0"/>
              <a:t>I hope other students can find this application useful, it’s intended to be sort of a virtual planner.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Users and sessions are managed with </a:t>
            </a:r>
            <a:r>
              <a:rPr lang="en-US" dirty="0" err="1"/>
              <a:t>sqlite</a:t>
            </a:r>
            <a:r>
              <a:rPr lang="en-US" dirty="0"/>
              <a:t> and flask, user information gets stored to </a:t>
            </a:r>
            <a:r>
              <a:rPr lang="en-US" dirty="0" err="1"/>
              <a:t>users.db</a:t>
            </a:r>
            <a:r>
              <a:rPr lang="en-US" dirty="0"/>
              <a:t> </a:t>
            </a:r>
          </a:p>
          <a:p>
            <a:r>
              <a:rPr lang="en-US" dirty="0"/>
              <a:t>Assignments are stored in a json file with many attributes attached, most importantly including the user who created the assignment.</a:t>
            </a:r>
          </a:p>
          <a:p>
            <a:r>
              <a:rPr lang="en-US" dirty="0"/>
              <a:t>Flask_app.py is where all my python scripting happens.  This is where assignments get added to the json and removed as needed.  </a:t>
            </a:r>
          </a:p>
          <a:p>
            <a:r>
              <a:rPr lang="en-US" dirty="0"/>
              <a:t>The dashboard is handled with </a:t>
            </a:r>
            <a:r>
              <a:rPr lang="en-US" dirty="0" err="1"/>
              <a:t>javascript</a:t>
            </a:r>
            <a:r>
              <a:rPr lang="en-US" dirty="0"/>
              <a:t> primarily; it grabs information from </a:t>
            </a:r>
            <a:r>
              <a:rPr lang="en-US" dirty="0" err="1"/>
              <a:t>assignments.json</a:t>
            </a:r>
            <a:r>
              <a:rPr lang="en-US" dirty="0"/>
              <a:t> and populates the user dashboard, delete, and complete screens.</a:t>
            </a:r>
          </a:p>
          <a:p>
            <a:r>
              <a:rPr lang="en-US" dirty="0"/>
              <a:t>I built the entire app from scratch in </a:t>
            </a:r>
            <a:r>
              <a:rPr lang="en-US" dirty="0" err="1"/>
              <a:t>pycharm</a:t>
            </a:r>
            <a:r>
              <a:rPr lang="en-US" dirty="0"/>
              <a:t> and deployed it on </a:t>
            </a:r>
            <a:r>
              <a:rPr lang="en-US" dirty="0" err="1"/>
              <a:t>pythonanywhere</a:t>
            </a:r>
            <a:r>
              <a:rPr lang="en-US" dirty="0"/>
              <a:t>; I tried several different approaches to deployment and this was the only one I managed to get to work.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Workload took probably close to 60 hours of development time and it was absolutely worth it. </a:t>
            </a:r>
          </a:p>
          <a:p>
            <a:r>
              <a:rPr lang="en-US" dirty="0"/>
              <a:t>I plan to use Workload for school on my own even after project submission.</a:t>
            </a:r>
          </a:p>
          <a:p>
            <a:r>
              <a:rPr lang="en-US" dirty="0"/>
              <a:t>I’m hoping when I get the time I can adapt Workload to be not just school centric but a more general application to manage a variety of types of tasks and to do’s.</a:t>
            </a:r>
          </a:p>
          <a:p>
            <a:r>
              <a:rPr lang="en-US" dirty="0"/>
              <a:t>Thanks for watching &amp; reading!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11</TotalTime>
  <Words>402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Workload</vt:lpstr>
      <vt:lpstr>Users and Goals</vt:lpstr>
      <vt:lpstr>Implementation</vt:lpstr>
      <vt:lpstr>Additional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Workload</dc:title>
  <dc:creator>Adam Burich</dc:creator>
  <cp:lastModifiedBy>Adam Burich</cp:lastModifiedBy>
  <cp:revision>1</cp:revision>
  <dcterms:created xsi:type="dcterms:W3CDTF">2021-08-25T23:11:03Z</dcterms:created>
  <dcterms:modified xsi:type="dcterms:W3CDTF">2021-08-25T23:22:38Z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