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7E010-0F83-4A9E-A48F-11A485D0CD8D}" type="datetimeFigureOut">
              <a:rPr lang="sv-SE" smtClean="0"/>
              <a:t>2024-06-20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47A6D-CFFD-4C5B-ACE4-6D14F2BEC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083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Look </a:t>
            </a:r>
            <a:r>
              <a:rPr lang="sv-SE" dirty="0" err="1"/>
              <a:t>up</a:t>
            </a:r>
            <a:r>
              <a:rPr lang="sv-SE" dirty="0"/>
              <a:t> definition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nf</a:t>
            </a:r>
            <a:r>
              <a:rPr lang="sv-SE" dirty="0"/>
              <a:t> and </a:t>
            </a:r>
            <a:r>
              <a:rPr lang="sv-SE" dirty="0" err="1"/>
              <a:t>ff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47A6D-CFFD-4C5B-ACE4-6D14F2BEC7E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4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643E-AA6D-4835-891F-2A341B29B274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02F-2D48-4A21-8093-38585A722940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E0FC-5306-4921-A8A7-C85FF5526E5E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CE81-AB22-4BE6-B7BC-1B5071027A33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AD57-366A-4E80-8B9F-860A93B1444D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E1DF-350B-4571-9A9F-519090F7FFAE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8E4C-7059-4F31-8802-9FE093221621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D733-7962-4DEB-ACDE-416D662A82C0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D4CA-7ACC-4458-89CD-2E527EB88B64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859-A8A0-485A-8CD2-FEAF608173AB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7B1-8B9C-4633-B8E5-910228137C2D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C97BE-CCAA-4048-A85A-2AC89145EF90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186/s13639-018-0084-3#Sec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037877531830630X#sec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DBF8-6721-F974-3B16-3B82922A1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476"/>
            <a:ext cx="9144000" cy="2387600"/>
          </a:xfrm>
        </p:spPr>
        <p:txBody>
          <a:bodyPr/>
          <a:lstStyle/>
          <a:p>
            <a:r>
              <a:rPr lang="sv-SE" dirty="0" err="1"/>
              <a:t>Advancing</a:t>
            </a:r>
            <a:r>
              <a:rPr lang="sv-SE" dirty="0"/>
              <a:t> the MPC Problem </a:t>
            </a:r>
            <a:r>
              <a:rPr lang="sv-SE" dirty="0" err="1"/>
              <a:t>Formulation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F6C29-611E-584E-DFBA-1F7E21976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66DB-E791-1BCF-5D60-ABFE76EA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AE6-C084-49AF-9C60-9D3BF0BBC470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30A0-A681-F360-743B-E88BF10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6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32A1-7602-7E6C-E7FD-B0B9D380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Safety</a:t>
            </a:r>
            <a:r>
              <a:rPr lang="sv-SE" dirty="0"/>
              <a:t> –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Residual</a:t>
            </a:r>
            <a:r>
              <a:rPr lang="sv-SE" dirty="0"/>
              <a:t>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E266-3507-8C44-7187-61633A17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Chris </a:t>
            </a:r>
            <a:r>
              <a:rPr lang="sv-SE" dirty="0" err="1"/>
              <a:t>Mi’s</a:t>
            </a:r>
            <a:r>
              <a:rPr lang="sv-SE" dirty="0"/>
              <a:t> paper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9A1BB-299B-12CF-CF59-1EE420BE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CE81-AB22-4BE6-B7BC-1B5071027A33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458B-18A6-54BE-D5FC-8B7EA13B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7761F-C4C2-C90D-63B2-54B7D735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28" y="2607752"/>
            <a:ext cx="1571625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1D5F3-0D9B-A93B-DA41-03FF3A389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88" y="3303871"/>
            <a:ext cx="3505200" cy="428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CC14BE-896D-6DBB-B3A8-F31216FC6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88" y="3718208"/>
            <a:ext cx="1162050" cy="476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2E9169-E040-84D8-AD11-14ABC5A11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00" y="4208745"/>
            <a:ext cx="2200275" cy="419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EBEFED-6708-EC5C-1A85-6C71B2683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88" y="4851682"/>
            <a:ext cx="8434521" cy="83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56F2-32FD-B6C2-6CC6-FFA2A6BC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Other </a:t>
            </a:r>
            <a:r>
              <a:rPr lang="sv-SE" dirty="0" err="1"/>
              <a:t>ideas</a:t>
            </a:r>
            <a:r>
              <a:rPr lang="sv-SE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67D2-8540-8D1D-53B4-80E37103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>
                <a:hlinkClick r:id="rId3"/>
              </a:rPr>
              <a:t>Near-</a:t>
            </a:r>
            <a:r>
              <a:rPr lang="sv-SE" dirty="0" err="1">
                <a:hlinkClick r:id="rId3"/>
              </a:rPr>
              <a:t>future</a:t>
            </a:r>
            <a:r>
              <a:rPr lang="sv-SE" dirty="0">
                <a:hlinkClick r:id="rId3"/>
              </a:rPr>
              <a:t> and far-</a:t>
            </a:r>
            <a:r>
              <a:rPr lang="sv-SE" dirty="0" err="1">
                <a:hlinkClick r:id="rId3"/>
              </a:rPr>
              <a:t>future</a:t>
            </a:r>
            <a:r>
              <a:rPr lang="sv-SE" dirty="0">
                <a:hlinkClick r:id="rId3"/>
              </a:rPr>
              <a:t> </a:t>
            </a:r>
            <a:endParaRPr lang="sv-S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/>
              <a:t>Incorporate</a:t>
            </a:r>
            <a:r>
              <a:rPr lang="sv-SE" dirty="0"/>
              <a:t> different </a:t>
            </a:r>
            <a:r>
              <a:rPr lang="sv-SE" dirty="0" err="1"/>
              <a:t>penalties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>
                <a:hlinkClick r:id="rId4"/>
              </a:rPr>
              <a:t>Use State </a:t>
            </a:r>
            <a:r>
              <a:rPr lang="sv-SE" dirty="0" err="1">
                <a:hlinkClick r:id="rId4"/>
              </a:rPr>
              <a:t>of</a:t>
            </a:r>
            <a:r>
              <a:rPr lang="sv-SE" dirty="0">
                <a:hlinkClick r:id="rId4"/>
              </a:rPr>
              <a:t> Power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B6E7-E84B-3780-2797-C5A3E439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CE81-AB22-4BE6-B7BC-1B5071027A33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F207-1C53-37E3-FEFC-D49C1FE1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8227-D23B-EB4B-E2CB-422C42BD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BD61-0C74-D84C-7D05-AFB253C5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EF61-A2C4-4A73-1FDF-34039B98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CE81-AB22-4BE6-B7BC-1B5071027A33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886C-7638-3F5E-B996-EE879304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pic>
        <p:nvPicPr>
          <p:cNvPr id="6" name="Content Placeholder 4" descr="A black logo with a wreath and text&#10;&#10;Description automatically generated">
            <a:extLst>
              <a:ext uri="{FF2B5EF4-FFF2-40B4-BE49-F238E27FC236}">
                <a16:creationId xmlns:a16="http://schemas.microsoft.com/office/drawing/2014/main" id="{028B2CD0-FA9E-1A2B-EEE0-D1DF0FA79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5" y="1253331"/>
            <a:ext cx="4674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3068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DADB7A1675FB40BB9D486BC1534DF2" ma:contentTypeVersion="3" ma:contentTypeDescription="Create a new document." ma:contentTypeScope="" ma:versionID="9dcd4ad66c68f9b634379a3400cbf00e">
  <xsd:schema xmlns:xsd="http://www.w3.org/2001/XMLSchema" xmlns:xs="http://www.w3.org/2001/XMLSchema" xmlns:p="http://schemas.microsoft.com/office/2006/metadata/properties" xmlns:ns3="cd381539-0fa7-4022-b6d1-aa3ce5056669" targetNamespace="http://schemas.microsoft.com/office/2006/metadata/properties" ma:root="true" ma:fieldsID="7c671bd0937751d1a76a05bc5918e64f" ns3:_="">
    <xsd:import namespace="cd381539-0fa7-4022-b6d1-aa3ce50566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81539-0fa7-4022-b6d1-aa3ce5056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BA301-D329-471D-9B04-B2F6273BA0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381539-0fa7-4022-b6d1-aa3ce5056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CE2B21-AB16-4291-90A6-206251B99603}">
  <ds:schemaRefs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cd381539-0fa7-4022-b6d1-aa3ce505666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5E5BBC3-1372-4595-B92D-DD8E0DED8E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0</TotalTime>
  <Words>48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Courier New</vt:lpstr>
      <vt:lpstr>Open sans</vt:lpstr>
      <vt:lpstr>Segoe UI</vt:lpstr>
      <vt:lpstr>MinimalXOVTI</vt:lpstr>
      <vt:lpstr>Advancing the MPC Problem Formulation</vt:lpstr>
      <vt:lpstr>Safety – Low Residual Energy</vt:lpstr>
      <vt:lpstr>Other ideas: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Burman</dc:creator>
  <cp:lastModifiedBy>Adam Burman</cp:lastModifiedBy>
  <cp:revision>1</cp:revision>
  <dcterms:created xsi:type="dcterms:W3CDTF">2024-06-19T09:20:43Z</dcterms:created>
  <dcterms:modified xsi:type="dcterms:W3CDTF">2024-06-24T07:51:05Z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0x0101002CDADB7A1675FB40BB9D486BC1534DF2</vt:lpwstr>
  </property>
</Properties>
</file>