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4A43-8579-4BE5-8896-3DE72E39F75E}" type="datetimeFigureOut">
              <a:rPr lang="sv-SE" smtClean="0"/>
              <a:t>2024-06-07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2F367-0B99-41D4-A869-16A0EAA468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37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notes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0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1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5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73E-298D-47BD-8673-D36B195BC91F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6B33-C81D-4C29-8695-947C4163CCFB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D54-37F0-4C6D-877E-66384B77475A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77A-033F-47AD-BCB9-4E760A764767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0361-DE27-49C5-8150-4ED01B4E71AA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ACAC-4382-4823-86EF-D5FBEB9658D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EAA0-E6ED-4CFC-921D-D3A8E853B30A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47F-C465-4F07-86F8-EDDC43D3337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CFE8-F760-4F51-B108-8D9B9C95DACE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5E-8091-4B96-BA37-D93FEBFD7FB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0A60-1D8E-4695-96D9-AAB05492A88F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0C7F-5D50-4D32-A449-154AEC02542C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436E-4AD1-D256-BAEC-B8F77848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MPC </a:t>
            </a:r>
            <a:r>
              <a:rPr lang="sv-SE" dirty="0" err="1"/>
              <a:t>Formulation</a:t>
            </a:r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6B4E7-B577-D773-2CD5-864EFA8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9E22162-0C0E-DD71-7279-356D13F0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7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706-617E-9BAA-7562-AEA087F9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Cell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F6D5-0A2F-76D9-3683-F1C6CA49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Relative </a:t>
            </a:r>
            <a:r>
              <a:rPr lang="sv-SE" dirty="0" err="1"/>
              <a:t>error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Needs</a:t>
            </a:r>
            <a:r>
              <a:rPr lang="sv-SE" dirty="0"/>
              <a:t> </a:t>
            </a:r>
            <a:r>
              <a:rPr lang="sv-SE" dirty="0" err="1"/>
              <a:t>added</a:t>
            </a:r>
            <a:r>
              <a:rPr lang="sv-SE" dirty="0"/>
              <a:t> </a:t>
            </a:r>
            <a:r>
              <a:rPr lang="sv-SE" dirty="0" err="1"/>
              <a:t>weights</a:t>
            </a:r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F2454-D926-43B4-4935-369F4860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196509"/>
            <a:ext cx="10906125" cy="8001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0CD9E3-1D1A-5523-0546-0E4F0FA5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25D5-D848-6782-6F71-2312FA7A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Cell </a:t>
            </a:r>
            <a:r>
              <a:rPr lang="sv-SE" dirty="0" err="1"/>
              <a:t>Level</a:t>
            </a:r>
            <a:r>
              <a:rPr lang="sv-SE" dirty="0"/>
              <a:t> - </a:t>
            </a:r>
            <a:r>
              <a:rPr lang="sv-SE" dirty="0" err="1"/>
              <a:t>Constraints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FAAE-05FB-50F7-214E-06C9BB3D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State </a:t>
            </a:r>
            <a:r>
              <a:rPr lang="sv-SE" dirty="0" err="1"/>
              <a:t>equations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Surface and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Temperature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Current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E095D-ABFC-137D-B689-C07AE70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48" y="2157412"/>
            <a:ext cx="4991100" cy="25431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2B86E-A7AB-CDAF-01F2-91DDA6C6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072-0AFE-849B-643D-5274413A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Cell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Formulation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EE2A-183B-C4BF-E4C6-272C0ECC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Maximum </a:t>
            </a:r>
            <a:r>
              <a:rPr lang="sv-SE" sz="2400" dirty="0" err="1"/>
              <a:t>safe</a:t>
            </a:r>
            <a:r>
              <a:rPr lang="sv-SE" sz="2400" dirty="0"/>
              <a:t> temp?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 err="1"/>
              <a:t>Current</a:t>
            </a:r>
            <a:r>
              <a:rPr lang="sv-SE" sz="2400" dirty="0"/>
              <a:t> limits – Stena?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26C5F-D285-11A4-6A5A-3F4754AF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95" y="2178917"/>
            <a:ext cx="5210175" cy="382905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34F949D-3C9F-08AF-A26F-5B87501A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7AB8-C355-A6BC-C912-7352788D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614D-C132-ED94-0E10-6A69B7CF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6EEA1-85F9-222C-F8DA-ED943CA7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9" y="1527914"/>
            <a:ext cx="8010525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6B607-45C7-A3A0-0F19-0B50E13C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9" y="5880839"/>
            <a:ext cx="2152650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D1FF4-E8E3-5ADE-980B-DF2D88FCD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50" y="4213964"/>
            <a:ext cx="7553325" cy="1666875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1E0741-577B-8B58-2035-63AE28D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ABE3-E3B6-61C2-8DD0-05E6F7BB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0A-EB50-D714-62BB-7A90509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 err="1"/>
              <a:t>Lower</a:t>
            </a:r>
            <a:r>
              <a:rPr lang="sv-SE" sz="2400" dirty="0"/>
              <a:t> </a:t>
            </a:r>
            <a:r>
              <a:rPr lang="sv-SE" sz="2400" dirty="0" err="1"/>
              <a:t>computational</a:t>
            </a:r>
            <a:r>
              <a:rPr lang="sv-SE" sz="2400" dirty="0"/>
              <a:t> </a:t>
            </a:r>
            <a:r>
              <a:rPr lang="sv-SE" sz="2400" dirty="0" err="1"/>
              <a:t>complexity</a:t>
            </a:r>
            <a:endParaRPr lang="sv-S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Risk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missing</a:t>
            </a:r>
            <a:r>
              <a:rPr lang="sv-SE" sz="2400" dirty="0"/>
              <a:t> information in </a:t>
            </a:r>
            <a:r>
              <a:rPr lang="sv-SE" sz="2400" dirty="0" err="1"/>
              <a:t>single</a:t>
            </a:r>
            <a:r>
              <a:rPr lang="sv-SE" sz="2400" dirty="0"/>
              <a:t> cells </a:t>
            </a:r>
            <a:r>
              <a:rPr lang="sv-SE" sz="2400" dirty="0" err="1"/>
              <a:t>when</a:t>
            </a:r>
            <a:r>
              <a:rPr lang="sv-SE" sz="2400" dirty="0"/>
              <a:t> </a:t>
            </a:r>
            <a:r>
              <a:rPr lang="sv-SE" sz="2400" dirty="0" err="1"/>
              <a:t>averaging</a:t>
            </a:r>
            <a:r>
              <a:rPr lang="sv-SE" sz="2400" dirty="0"/>
              <a:t> </a:t>
            </a:r>
            <a:r>
              <a:rPr lang="sv-SE" sz="2400" dirty="0" err="1"/>
              <a:t>out</a:t>
            </a:r>
            <a:endParaRPr lang="sv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6F49B-7401-8B17-13DE-CE9AB93F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275"/>
            <a:ext cx="8639175" cy="16097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951F-DDB0-4A55-EFCB-F0607A87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3C29-86C8-0C7C-2D82-6FC5C442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- </a:t>
            </a:r>
            <a:r>
              <a:rPr lang="sv-SE" dirty="0" err="1"/>
              <a:t>Constraints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993A-8476-BEF2-A3B8-8E04773E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Similar</a:t>
            </a:r>
            <a:r>
              <a:rPr lang="sv-SE" dirty="0"/>
              <a:t> to the cell </a:t>
            </a:r>
            <a:r>
              <a:rPr lang="sv-SE" dirty="0" err="1"/>
              <a:t>level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Constraints</a:t>
            </a:r>
            <a:r>
              <a:rPr lang="sv-SE" dirty="0"/>
              <a:t> on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average</a:t>
            </a:r>
            <a:r>
              <a:rPr lang="sv-SE" dirty="0"/>
              <a:t>, not </a:t>
            </a:r>
            <a:r>
              <a:rPr lang="sv-SE" dirty="0" err="1"/>
              <a:t>individual</a:t>
            </a:r>
            <a:r>
              <a:rPr lang="sv-SE" dirty="0"/>
              <a:t>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2A41E-6261-6E5A-2F93-5CBA430B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4" y="1781322"/>
            <a:ext cx="7277100" cy="2552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6EDE9-F7CF-76A3-22C5-F04517FB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D2A4-D314-4E38-B97C-BC967F32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- </a:t>
            </a:r>
            <a:r>
              <a:rPr lang="sv-SE" dirty="0" err="1"/>
              <a:t>Formulation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8480-26CF-35A8-F6C5-2BC24B02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35816-051E-3899-229B-7BAB3D3A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46" y="2294195"/>
            <a:ext cx="8966047" cy="32843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3D5D-79DE-4068-BB0D-5364022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C6EF-0CB4-4CC2-CCAA-DDB8FAF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black logo with a wreath and text&#10;&#10;Description automatically generated">
            <a:extLst>
              <a:ext uri="{FF2B5EF4-FFF2-40B4-BE49-F238E27FC236}">
                <a16:creationId xmlns:a16="http://schemas.microsoft.com/office/drawing/2014/main" id="{78DD47F2-DE89-52D3-8010-8D17D08E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5" y="1253331"/>
            <a:ext cx="4674669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58B-6DE4-73FE-5542-AC1E188F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02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0</TotalTime>
  <Words>122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Courier New</vt:lpstr>
      <vt:lpstr>Open sans</vt:lpstr>
      <vt:lpstr>Segoe UI</vt:lpstr>
      <vt:lpstr>MinimalXOVTI</vt:lpstr>
      <vt:lpstr>MPC Formulation</vt:lpstr>
      <vt:lpstr>Cell Level – Objective Function</vt:lpstr>
      <vt:lpstr>Cell Level - Constraints</vt:lpstr>
      <vt:lpstr>Cell Level – Formulation</vt:lpstr>
      <vt:lpstr>Module Level - Model</vt:lpstr>
      <vt:lpstr>Module Level – Objective Function</vt:lpstr>
      <vt:lpstr>Module Level - Constraints</vt:lpstr>
      <vt:lpstr>Module Level - Formulation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Burman</dc:creator>
  <cp:lastModifiedBy>Adam Burman</cp:lastModifiedBy>
  <cp:revision>3</cp:revision>
  <dcterms:created xsi:type="dcterms:W3CDTF">2024-06-06T17:33:15Z</dcterms:created>
  <dcterms:modified xsi:type="dcterms:W3CDTF">2024-06-11T13:09:39Z</dcterms:modified>
</cp:coreProperties>
</file>