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F4763-422A-4C7B-828A-7123E339AB63}" type="datetimeFigureOut">
              <a:rPr lang="sv-SE" smtClean="0"/>
              <a:t>2024-07-04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DF5CF-9CC0-4BA9-B573-FF4090459C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6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the citation </a:t>
            </a:r>
            <a:r>
              <a:rPr lang="sv-SE" dirty="0" err="1"/>
              <a:t>mean</a:t>
            </a:r>
            <a:r>
              <a:rPr lang="sv-SE" dirty="0"/>
              <a:t> and should the </a:t>
            </a:r>
            <a:r>
              <a:rPr lang="sv-SE" dirty="0" err="1"/>
              <a:t>battery</a:t>
            </a:r>
            <a:r>
              <a:rPr lang="sv-SE" dirty="0"/>
              <a:t> be </a:t>
            </a:r>
            <a:r>
              <a:rPr lang="sv-SE" dirty="0" err="1"/>
              <a:t>discharged</a:t>
            </a:r>
            <a:r>
              <a:rPr lang="sv-SE" dirty="0"/>
              <a:t> to 0V as in Chris </a:t>
            </a:r>
            <a:r>
              <a:rPr lang="sv-SE" dirty="0" err="1"/>
              <a:t>Mi’s</a:t>
            </a:r>
            <a:r>
              <a:rPr lang="sv-SE" dirty="0"/>
              <a:t>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DF5CF-9CC0-4BA9-B573-FF4090459C5D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98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discharged</a:t>
            </a:r>
            <a:r>
              <a:rPr lang="sv-SE" dirty="0"/>
              <a:t> to </a:t>
            </a:r>
            <a:r>
              <a:rPr lang="sv-SE" dirty="0" err="1"/>
              <a:t>below</a:t>
            </a:r>
            <a:r>
              <a:rPr lang="sv-SE" dirty="0"/>
              <a:t> </a:t>
            </a:r>
            <a:r>
              <a:rPr lang="sv-SE" dirty="0" err="1"/>
              <a:t>cut</a:t>
            </a:r>
            <a:r>
              <a:rPr lang="sv-SE" dirty="0"/>
              <a:t>-off in simulation, extrapolation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DF5CF-9CC0-4BA9-B573-FF4090459C5D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760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AF8C-EF9F-445C-911E-927BC3FECE7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72CA-5C2E-49E3-ADA9-9677F304D6FB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424-D124-4E4E-AB3E-BBDF9332C81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B116-4FB4-4BC2-B3C0-EBDECC4690F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B3DF-6293-4FEE-854B-EDFDE2F53852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FAED-FCE1-4B77-9885-49760F9A498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9E0C-2028-4278-82F1-6855669E3A0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3622-FBE9-4EE2-9096-E5676C9A3970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7F4A-C54F-420E-9188-56DBD811C2B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C46-6D3A-4C2B-84E9-57C7BB17B24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D58-77E1-46B4-8667-2B0AEB3DC5EF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13BC-F703-46ED-9309-77FE1804EE66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Adam Burman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5770-71CF-DED9-49EB-E95BA364B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2728"/>
            <a:ext cx="9144000" cy="2387600"/>
          </a:xfrm>
        </p:spPr>
        <p:txBody>
          <a:bodyPr/>
          <a:lstStyle/>
          <a:p>
            <a:r>
              <a:rPr lang="sv-SE" dirty="0" err="1"/>
              <a:t>Questions</a:t>
            </a:r>
            <a:r>
              <a:rPr lang="sv-SE" dirty="0"/>
              <a:t> for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07F86-E8FA-FE59-319C-7BFA6C72D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78C2-42BA-268A-F24C-FB3332A0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2E-80BE-453A-9640-2E41398A3E72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1C-AD26-793A-255F-87640FDD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4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A73A-5915-5119-16A5-938315D8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State </a:t>
            </a:r>
            <a:r>
              <a:rPr lang="sv-SE" dirty="0" err="1"/>
              <a:t>of</a:t>
            </a:r>
            <a:r>
              <a:rPr lang="sv-SE" dirty="0"/>
              <a:t>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D2ED-73F4-B15F-6D31-80E7102C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Zhongbao</a:t>
            </a:r>
            <a:r>
              <a:rPr lang="sv-SE" dirty="0"/>
              <a:t> Wei: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Defines</a:t>
            </a:r>
            <a:r>
              <a:rPr lang="sv-SE" dirty="0"/>
              <a:t> 100% </a:t>
            </a:r>
            <a:r>
              <a:rPr lang="sv-SE" dirty="0" err="1"/>
              <a:t>SoE</a:t>
            </a:r>
            <a:r>
              <a:rPr lang="sv-SE" dirty="0"/>
              <a:t>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CC charge 0.5C to 4.2V </a:t>
            </a:r>
            <a:r>
              <a:rPr lang="sv-SE" dirty="0" err="1"/>
              <a:t>cut</a:t>
            </a:r>
            <a:r>
              <a:rPr lang="sv-SE" dirty="0"/>
              <a:t>-off </a:t>
            </a:r>
            <a:r>
              <a:rPr lang="sv-SE" dirty="0" err="1"/>
              <a:t>voltage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CV to 0.05C </a:t>
            </a:r>
            <a:r>
              <a:rPr lang="sv-SE" dirty="0" err="1"/>
              <a:t>cut</a:t>
            </a:r>
            <a:r>
              <a:rPr lang="sv-SE" dirty="0"/>
              <a:t>-off </a:t>
            </a:r>
            <a:r>
              <a:rPr lang="sv-SE" dirty="0" err="1"/>
              <a:t>current</a:t>
            </a:r>
            <a:r>
              <a:rPr lang="sv-SE" dirty="0"/>
              <a:t> (100% </a:t>
            </a:r>
            <a:r>
              <a:rPr lang="sv-SE" dirty="0" err="1"/>
              <a:t>SoE</a:t>
            </a:r>
            <a:r>
              <a:rPr lang="sv-S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CC discharge 0.5C to 3V </a:t>
            </a:r>
            <a:r>
              <a:rPr lang="sv-SE" dirty="0" err="1"/>
              <a:t>cut</a:t>
            </a:r>
            <a:r>
              <a:rPr lang="sv-SE" dirty="0"/>
              <a:t>-off </a:t>
            </a:r>
            <a:r>
              <a:rPr lang="sv-SE" dirty="0" err="1"/>
              <a:t>voltage</a:t>
            </a:r>
            <a:r>
              <a:rPr lang="sv-SE" dirty="0"/>
              <a:t> (0% </a:t>
            </a:r>
            <a:r>
              <a:rPr lang="sv-SE" dirty="0" err="1"/>
              <a:t>SoE</a:t>
            </a:r>
            <a:r>
              <a:rPr lang="sv-S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”</a:t>
            </a:r>
            <a:r>
              <a:rPr lang="en-US" dirty="0"/>
              <a:t> The SOE is then defined as the ratio of the residual energy under nominal discharge condition to </a:t>
            </a:r>
            <a:r>
              <a:rPr lang="en-US" i="1" dirty="0"/>
              <a:t>E</a:t>
            </a:r>
            <a:r>
              <a:rPr lang="en-US" i="1" baseline="-25000" dirty="0"/>
              <a:t>N</a:t>
            </a:r>
            <a:r>
              <a:rPr lang="sv-SE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037D-6901-BC2F-717F-B9BB305D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B116-4FB4-4BC2-B3C0-EBDECC4690F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1556-BDAD-5F1D-A1DC-47C5AD9B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7D57F-CBED-D5C5-987D-5A495F16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65" y="5012485"/>
            <a:ext cx="5715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8B5-6414-18A8-6BB6-0BF3D2C2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State </a:t>
            </a:r>
            <a:r>
              <a:rPr lang="sv-SE" dirty="0" err="1"/>
              <a:t>of</a:t>
            </a:r>
            <a:r>
              <a:rPr lang="sv-SE" dirty="0"/>
              <a:t>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49A8F-F861-7C99-8E02-ABCB3C70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Chris Mi: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Discharged</a:t>
            </a:r>
            <a:r>
              <a:rPr lang="sv-SE" dirty="0"/>
              <a:t> to </a:t>
            </a:r>
            <a:r>
              <a:rPr lang="sv-SE" dirty="0" err="1"/>
              <a:t>cut</a:t>
            </a:r>
            <a:r>
              <a:rPr lang="sv-SE" dirty="0"/>
              <a:t>-off </a:t>
            </a:r>
            <a:r>
              <a:rPr lang="sv-SE" dirty="0" err="1"/>
              <a:t>voltage</a:t>
            </a:r>
            <a:r>
              <a:rPr lang="sv-SE" dirty="0"/>
              <a:t> (2V)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Rest 5h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Discharged</a:t>
            </a:r>
            <a:r>
              <a:rPr lang="sv-SE" dirty="0"/>
              <a:t> to 0V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1C20B-064B-4FC3-47AF-1FFB8AFF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B116-4FB4-4BC2-B3C0-EBDECC4690F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81E5-46C0-0A63-DB6E-61D7FDE9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510E5-2FB1-030D-9669-A32F4F6C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81" y="4095196"/>
            <a:ext cx="1428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4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894B-02EC-A27F-2A6E-82F755BB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CC-CV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D8C8-5C32-60C5-9AEE-654586FE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Use </a:t>
            </a:r>
            <a:r>
              <a:rPr lang="sv-SE" dirty="0" err="1"/>
              <a:t>similar</a:t>
            </a:r>
            <a:r>
              <a:rPr lang="sv-SE" dirty="0"/>
              <a:t> to Chris </a:t>
            </a:r>
            <a:r>
              <a:rPr lang="sv-SE" dirty="0" err="1"/>
              <a:t>Mi’s</a:t>
            </a:r>
            <a:r>
              <a:rPr lang="sv-SE" dirty="0"/>
              <a:t> </a:t>
            </a:r>
            <a:r>
              <a:rPr lang="sv-SE" dirty="0" err="1"/>
              <a:t>multistage</a:t>
            </a:r>
            <a:r>
              <a:rPr lang="sv-SE" dirty="0"/>
              <a:t> discharge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Use </a:t>
            </a:r>
            <a:r>
              <a:rPr lang="sv-SE" dirty="0" err="1"/>
              <a:t>inverted</a:t>
            </a:r>
            <a:r>
              <a:rPr lang="sv-SE" dirty="0"/>
              <a:t> </a:t>
            </a:r>
            <a:r>
              <a:rPr lang="sv-SE" dirty="0" err="1"/>
              <a:t>cycle</a:t>
            </a:r>
            <a:r>
              <a:rPr lang="sv-SE" dirty="0"/>
              <a:t> from </a:t>
            </a:r>
            <a:r>
              <a:rPr lang="sv-SE" dirty="0" err="1"/>
              <a:t>charging</a:t>
            </a:r>
            <a:r>
              <a:rPr lang="sv-SE" dirty="0"/>
              <a:t>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Optimize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CC </a:t>
            </a:r>
            <a:r>
              <a:rPr lang="sv-SE" dirty="0" err="1"/>
              <a:t>current</a:t>
            </a:r>
            <a:r>
              <a:rPr lang="sv-SE" dirty="0"/>
              <a:t>, CV </a:t>
            </a:r>
            <a:r>
              <a:rPr lang="sv-SE" dirty="0" err="1"/>
              <a:t>voltage</a:t>
            </a:r>
            <a:r>
              <a:rPr lang="sv-SE" dirty="0"/>
              <a:t> and </a:t>
            </a:r>
            <a:r>
              <a:rPr lang="sv-SE" dirty="0" err="1"/>
              <a:t>stage</a:t>
            </a:r>
            <a:r>
              <a:rPr lang="sv-SE" dirty="0"/>
              <a:t> duration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AD24-C6D6-1519-8C96-76A91EED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B116-4FB4-4BC2-B3C0-EBDECC4690F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2285-2BE6-9024-3E70-56A63A28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4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92A8-CAC4-7A64-A481-B69D49C4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Goals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A77-E71C-C16A-B031-964C61E3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err="1"/>
              <a:t>Evaluate</a:t>
            </a:r>
            <a:r>
              <a:rPr lang="sv-SE" dirty="0"/>
              <a:t> different methods </a:t>
            </a:r>
            <a:r>
              <a:rPr lang="sv-SE" dirty="0" err="1"/>
              <a:t>based</a:t>
            </a:r>
            <a:r>
              <a:rPr lang="sv-SE" dirty="0"/>
              <a:t> on discharge </a:t>
            </a:r>
            <a:r>
              <a:rPr lang="sv-SE" dirty="0" err="1"/>
              <a:t>time</a:t>
            </a:r>
            <a:r>
              <a:rPr lang="sv-SE" dirty="0"/>
              <a:t> and End </a:t>
            </a:r>
            <a:r>
              <a:rPr lang="sv-SE" dirty="0" err="1"/>
              <a:t>of</a:t>
            </a:r>
            <a:r>
              <a:rPr lang="sv-SE" dirty="0"/>
              <a:t> Energy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05E23-128F-3466-5ADA-CC2C8399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B116-4FB4-4BC2-B3C0-EBDECC4690F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C3AB-96C2-D117-7775-1F5276DD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8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6D9C-0056-5EB7-DCDF-A6C7B5FE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B1FC-593B-ED61-1228-E1002912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4B92-FBFD-08B3-A054-20B6DDAF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B116-4FB4-4BC2-B3C0-EBDECC4690F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104F-3CAC-8217-CB6C-629F285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Burman</a:t>
            </a:r>
            <a:endParaRPr lang="en-US" dirty="0"/>
          </a:p>
        </p:txBody>
      </p:sp>
      <p:pic>
        <p:nvPicPr>
          <p:cNvPr id="6" name="Content Placeholder 4" descr="A black logo with a wreath and text&#10;&#10;Description automatically generated">
            <a:extLst>
              <a:ext uri="{FF2B5EF4-FFF2-40B4-BE49-F238E27FC236}">
                <a16:creationId xmlns:a16="http://schemas.microsoft.com/office/drawing/2014/main" id="{41CFB7D1-F6A4-DC49-7923-0BBBCBEA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65" y="1253331"/>
            <a:ext cx="4674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9299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0</TotalTime>
  <Words>167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Courier New</vt:lpstr>
      <vt:lpstr>Open sans</vt:lpstr>
      <vt:lpstr>Segoe UI</vt:lpstr>
      <vt:lpstr>MinimalXOVTI</vt:lpstr>
      <vt:lpstr>Questions for Implementation</vt:lpstr>
      <vt:lpstr>State of Energy</vt:lpstr>
      <vt:lpstr>State of Energy</vt:lpstr>
      <vt:lpstr>CC-CV</vt:lpstr>
      <vt:lpstr>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Burman</dc:creator>
  <cp:lastModifiedBy>Adam Burman</cp:lastModifiedBy>
  <cp:revision>1</cp:revision>
  <dcterms:created xsi:type="dcterms:W3CDTF">2024-07-04T06:08:14Z</dcterms:created>
  <dcterms:modified xsi:type="dcterms:W3CDTF">2024-07-05T13:56:56Z</dcterms:modified>
</cp:coreProperties>
</file>