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8" r:id="rId3"/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67" r:id="rId15"/>
    <p:sldId id="269" r:id="rId16"/>
    <p:sldId id="270" r:id="rId17"/>
    <p:sldId id="272" r:id="rId18"/>
    <p:sldId id="273" r:id="rId19"/>
    <p:sldId id="274" r:id="rId20"/>
    <p:sldId id="279" r:id="rId21"/>
    <p:sldId id="275" r:id="rId22"/>
    <p:sldId id="276" r:id="rId23"/>
    <p:sldId id="278" r:id="rId24"/>
    <p:sldId id="280" r:id="rId25"/>
    <p:sldId id="277" r:id="rId26"/>
    <p:sldId id="281" r:id="rId27"/>
    <p:sldId id="282" r:id="rId28"/>
    <p:sldId id="283" r:id="rId29"/>
    <p:sldId id="284" r:id="rId30"/>
    <p:sldId id="290" r:id="rId31"/>
    <p:sldId id="285" r:id="rId32"/>
    <p:sldId id="286" r:id="rId33"/>
    <p:sldId id="287" r:id="rId34"/>
    <p:sldId id="288" r:id="rId35"/>
    <p:sldId id="289" r:id="rId36"/>
    <p:sldId id="291" r:id="rId37"/>
    <p:sldId id="292" r:id="rId38"/>
    <p:sldId id="295" r:id="rId40"/>
    <p:sldId id="293" r:id="rId41"/>
    <p:sldId id="300" r:id="rId42"/>
    <p:sldId id="294" r:id="rId43"/>
    <p:sldId id="296" r:id="rId44"/>
    <p:sldId id="297" r:id="rId45"/>
    <p:sldId id="298" r:id="rId46"/>
    <p:sldId id="301" r:id="rId47"/>
    <p:sldId id="302" r:id="rId48"/>
    <p:sldId id="299" r:id="rId49"/>
    <p:sldId id="303" r:id="rId50"/>
    <p:sldId id="304" r:id="rId51"/>
    <p:sldId id="306" r:id="rId52"/>
    <p:sldId id="305" r:id="rId53"/>
    <p:sldId id="307" r:id="rId54"/>
    <p:sldId id="308" r:id="rId55"/>
    <p:sldId id="309" r:id="rId56"/>
    <p:sldId id="310" r:id="rId57"/>
    <p:sldId id="312" r:id="rId58"/>
    <p:sldId id="311" r:id="rId59"/>
    <p:sldId id="313" r:id="rId60"/>
    <p:sldId id="314" r:id="rId61"/>
    <p:sldId id="315" r:id="rId62"/>
    <p:sldId id="316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F44F9F8-AD79-44B9-B735-75FCE152D878}">
          <p14:sldIdLst>
            <p14:sldId id="258"/>
            <p14:sldId id="256"/>
          </p14:sldIdLst>
        </p14:section>
        <p14:section name="Single-Byte Encoding" id="{07A8FD78-A566-4E92-BA81-3DDDB5AC74BA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1"/>
            <p14:sldId id="267"/>
            <p14:sldId id="269"/>
            <p14:sldId id="270"/>
          </p14:sldIdLst>
        </p14:section>
        <p14:section name="Variable-Length Encodings" id="{012AF5FB-F803-4C6F-B4C9-F18C313A214D}">
          <p14:sldIdLst>
            <p14:sldId id="272"/>
            <p14:sldId id="273"/>
            <p14:sldId id="274"/>
            <p14:sldId id="279"/>
            <p14:sldId id="275"/>
            <p14:sldId id="276"/>
            <p14:sldId id="278"/>
          </p14:sldIdLst>
        </p14:section>
        <p14:section name="Unicode 1.0" id="{20719826-5A1D-471D-928C-D53B03E6E4C7}">
          <p14:sldIdLst>
            <p14:sldId id="280"/>
            <p14:sldId id="277"/>
            <p14:sldId id="281"/>
            <p14:sldId id="282"/>
            <p14:sldId id="283"/>
            <p14:sldId id="284"/>
            <p14:sldId id="290"/>
            <p14:sldId id="285"/>
            <p14:sldId id="286"/>
            <p14:sldId id="287"/>
            <p14:sldId id="288"/>
            <p14:sldId id="289"/>
            <p14:sldId id="291"/>
            <p14:sldId id="292"/>
          </p14:sldIdLst>
        </p14:section>
        <p14:section name="Unicode Today" id="{97B026CB-2BA9-44B7-B4D8-ACB2B802AE93}">
          <p14:sldIdLst>
            <p14:sldId id="295"/>
            <p14:sldId id="293"/>
          </p14:sldIdLst>
        </p14:section>
        <p14:section name="UTF-32" id="{17ADA237-08FF-47E1-ADDF-CAE03806846E}">
          <p14:sldIdLst>
            <p14:sldId id="300"/>
            <p14:sldId id="294"/>
            <p14:sldId id="296"/>
            <p14:sldId id="297"/>
            <p14:sldId id="298"/>
            <p14:sldId id="301"/>
          </p14:sldIdLst>
        </p14:section>
        <p14:section name="UTF-8" id="{2A147A16-DD4C-4574-90ED-BB3FA94B982D}">
          <p14:sldIdLst>
            <p14:sldId id="302"/>
            <p14:sldId id="299"/>
            <p14:sldId id="303"/>
            <p14:sldId id="304"/>
            <p14:sldId id="306"/>
            <p14:sldId id="305"/>
          </p14:sldIdLst>
        </p14:section>
        <p14:section name="Dynamic Composition" id="{40376A17-5781-47CC-953A-1E69B4225427}">
          <p14:sldIdLst>
            <p14:sldId id="307"/>
            <p14:sldId id="308"/>
            <p14:sldId id="309"/>
            <p14:sldId id="310"/>
          </p14:sldIdLst>
        </p14:section>
        <p14:section name="Programming Related" id="{BC98773F-C7A8-4FF8-8A0A-5CFE06DD7090}">
          <p14:sldIdLst>
            <p14:sldId id="312"/>
            <p14:sldId id="311"/>
            <p14:sldId id="313"/>
            <p14:sldId id="314"/>
            <p14:sldId id="315"/>
            <p14:sldId id="31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102"/>
      </p:cViewPr>
      <p:guideLst>
        <p:guide orient="horz" pos="2160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7D4A4-CBCE-47DA-8A46-3974833873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AC3E5-2AA9-4175-B361-79AF613CA4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12AC3E5-2AA9-4175-B361-79AF613CA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 hasCustomPrompt="1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 hasCustomPrompt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502B-7612-434A-891F-B9B1D8D5C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1E6-ED8A-4F78-A2D2-A66A3361D6CE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502B-7612-434A-891F-B9B1D8D5C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1E6-ED8A-4F78-A2D2-A66A3361D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502B-7612-434A-891F-B9B1D8D5C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1E6-ED8A-4F78-A2D2-A66A3361D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502B-7612-434A-891F-B9B1D8D5C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1E6-ED8A-4F78-A2D2-A66A3361D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502B-7612-434A-891F-B9B1D8D5C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1E6-ED8A-4F78-A2D2-A66A3361D6CE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502B-7612-434A-891F-B9B1D8D5C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1E6-ED8A-4F78-A2D2-A66A3361D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 hasCustomPrompt="1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502B-7612-434A-891F-B9B1D8D5C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1E6-ED8A-4F78-A2D2-A66A3361D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502B-7612-434A-891F-B9B1D8D5C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AE81E6-ED8A-4F78-A2D2-A66A3361D6CE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502B-7612-434A-891F-B9B1D8D5C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1E6-ED8A-4F78-A2D2-A66A3361D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 hasCustomPrompt="1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 hasCustomPrompt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502B-7612-434A-891F-B9B1D8D5C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3AE81E6-ED8A-4F78-A2D2-A66A3361D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18E502B-7612-434A-891F-B9B1D8D5C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1E6-ED8A-4F78-A2D2-A66A3361D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8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18E502B-7612-434A-891F-B9B1D8D5C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3AE81E6-ED8A-4F78-A2D2-A66A3361D6CE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charset="0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charset="0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charset="0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charset="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goglobal/cc305153" TargetMode="External"/><Relationship Id="rId1" Type="http://schemas.openxmlformats.org/officeDocument/2006/relationships/hyperlink" Target="http://en.wikipedia.org/wiki/Code_page_936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en.wikipedia.org/wiki/ASCII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en.wikipedia.org/wiki/Extended_ASCII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en.wikipedia.org/wiki/ISO/IEC_885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□□□□□□</a:t>
            </a:r>
            <a:endParaRPr lang="zh-CN" altLang="en-US" sz="8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□□□□  □□□□□□□□□</a:t>
            </a:r>
            <a:endParaRPr lang="en-US" altLang="zh-CN" sz="36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□□□□□□□□ □□□□□□□□□</a:t>
            </a:r>
            <a:r>
              <a:rPr lang="en-US" altLang="zh-CN" sz="3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□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 rot="-900000">
            <a:off x="6937659" y="1195011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/>
              <a:t>□</a:t>
            </a:r>
            <a:endParaRPr lang="zh-CN" altLang="en-US" sz="18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ISO/IEC 8859-1 (Latin-1)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>
              <a:buNone/>
            </a:pPr>
            <a:r>
              <a:rPr lang="en-US" altLang="zh-CN" sz="3600" dirty="0" smtClean="0"/>
              <a:t>¡¢£¤¥¦§¨©ª«¬®¯°±²³´µ¶·¸¹º»¼½¾¿</a:t>
            </a:r>
            <a:endParaRPr lang="en-US" altLang="zh-CN" sz="3600" dirty="0" smtClean="0"/>
          </a:p>
          <a:p>
            <a:pPr marL="36830" indent="0">
              <a:buNone/>
            </a:pPr>
            <a:r>
              <a:rPr lang="en-US" altLang="zh-CN" sz="3600" dirty="0" err="1" smtClean="0"/>
              <a:t>ÀÁÂÃÄÅÆÇÈÉÊËÌÍÎÏÐÑÒÓÔÕÖ×ØÙÚÛÜÝÞß</a:t>
            </a:r>
            <a:endParaRPr lang="en-US" altLang="zh-CN" sz="3600" dirty="0" smtClean="0"/>
          </a:p>
          <a:p>
            <a:pPr marL="36830" indent="0">
              <a:buNone/>
            </a:pPr>
            <a:r>
              <a:rPr lang="en-US" altLang="zh-CN" sz="3600" dirty="0" err="1" smtClean="0"/>
              <a:t>àáâãäåæçèéêëìíîïðñòóôõö÷øùúûüýþÿ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</a:t>
            </a:r>
            <a:r>
              <a:rPr lang="en-US" altLang="zh-CN" dirty="0" smtClean="0"/>
              <a:t>8859-5 (Latin/Cyrillic)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>
              <a:buNone/>
            </a:pPr>
            <a:r>
              <a:rPr lang="az-Cyrl-AZ" altLang="zh-CN" sz="3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ЁЂЃЄЅІЇЈЉЊЋЎЏАБВГДЕЖЗИЙКЛМНОП</a:t>
            </a:r>
            <a:endParaRPr lang="az-Cyrl-AZ" altLang="zh-CN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6830" indent="0">
              <a:buNone/>
            </a:pPr>
            <a:r>
              <a:rPr lang="az-Cyrl-AZ" altLang="zh-CN" sz="3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РСТУФХЦЧШЩЪЫЬЭЮЯабвгдежзийклмноп</a:t>
            </a:r>
            <a:endParaRPr lang="az-Cyrl-AZ" altLang="zh-CN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6830" indent="0">
              <a:buNone/>
            </a:pPr>
            <a:r>
              <a:rPr lang="az-Cyrl-AZ" altLang="zh-CN" sz="3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рстуфхцчшщъыьэюя№ёђѓєѕіїјљњћќ§ўџ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Unicode</a:t>
            </a:r>
            <a:r>
              <a:rPr lang="zh-CN" altLang="en-US" dirty="0" smtClean="0"/>
              <a:t>诞生之前</a:t>
            </a:r>
            <a:r>
              <a:rPr lang="en-US" altLang="zh-CN" dirty="0" smtClean="0"/>
              <a:t>——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36830" indent="0" algn="ctr">
              <a:buNone/>
            </a:pPr>
            <a:r>
              <a:rPr lang="zh-CN" altLang="en-US" sz="5400" dirty="0" smtClean="0"/>
              <a:t>单字节编码</a:t>
            </a:r>
            <a:endParaRPr lang="en-US" altLang="zh-CN" sz="5400" dirty="0" smtClean="0"/>
          </a:p>
          <a:p>
            <a:pPr marL="36830" indent="0" algn="ctr">
              <a:buNone/>
            </a:pPr>
            <a:r>
              <a:rPr lang="en-US" altLang="zh-CN" sz="5400" dirty="0" smtClean="0"/>
              <a:t>Single-Byte Encoding</a:t>
            </a:r>
            <a:endParaRPr lang="zh-CN" altLang="en-US" sz="5400" dirty="0"/>
          </a:p>
        </p:txBody>
      </p:sp>
      <p:sp>
        <p:nvSpPr>
          <p:cNvPr id="4" name="矩形 3"/>
          <p:cNvSpPr/>
          <p:nvPr/>
        </p:nvSpPr>
        <p:spPr>
          <a:xfrm rot="900000">
            <a:off x="1059663" y="2967335"/>
            <a:ext cx="702468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Good or Bad?</a:t>
            </a:r>
            <a:endParaRPr lang="zh-CN" altLang="en-US" sz="8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ISO/IEC 8859-5 </a:t>
            </a:r>
            <a:r>
              <a:rPr lang="en-US" altLang="zh-CN" dirty="0" smtClean="0"/>
              <a:t>(Latin/Cyrillic)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 algn="ctr">
              <a:buNone/>
            </a:pPr>
            <a:endParaRPr lang="en-US" altLang="zh-CN" sz="6000" dirty="0" smtClean="0"/>
          </a:p>
          <a:p>
            <a:pPr marL="36830" indent="0" algn="ctr">
              <a:buNone/>
            </a:pPr>
            <a:r>
              <a:rPr lang="az-Cyrl-AZ" altLang="zh-CN" sz="6000" dirty="0" smtClean="0"/>
              <a:t>А </a:t>
            </a:r>
            <a:r>
              <a:rPr lang="en-US" altLang="zh-CN" sz="6000" dirty="0" smtClean="0"/>
              <a:t>   </a:t>
            </a:r>
            <a:r>
              <a:rPr lang="az-Cyrl-AZ" altLang="zh-CN" sz="6000" dirty="0" smtClean="0"/>
              <a:t>л </a:t>
            </a:r>
            <a:r>
              <a:rPr lang="en-US" altLang="zh-CN" sz="6000" dirty="0" smtClean="0"/>
              <a:t>   </a:t>
            </a:r>
            <a:r>
              <a:rPr lang="az-Cyrl-AZ" altLang="zh-CN" sz="6000" dirty="0" smtClean="0"/>
              <a:t>л </a:t>
            </a:r>
            <a:r>
              <a:rPr lang="en-US" altLang="zh-CN" sz="6000" dirty="0" smtClean="0"/>
              <a:t>  </a:t>
            </a:r>
            <a:r>
              <a:rPr lang="az-Cyrl-AZ" altLang="zh-CN" sz="6000" dirty="0" smtClean="0"/>
              <a:t>о</a:t>
            </a:r>
            <a:r>
              <a:rPr lang="en-US" altLang="zh-CN" sz="6000" dirty="0" smtClean="0"/>
              <a:t>   </a:t>
            </a:r>
            <a:r>
              <a:rPr lang="az-Cyrl-AZ" altLang="zh-CN" sz="6000" dirty="0" smtClean="0"/>
              <a:t> </a:t>
            </a:r>
            <a:r>
              <a:rPr lang="az-Cyrl-AZ" altLang="zh-CN" sz="6000" dirty="0"/>
              <a:t>\0</a:t>
            </a:r>
            <a:endParaRPr lang="az-Cyrl-AZ" altLang="zh-CN" sz="6000" dirty="0"/>
          </a:p>
          <a:p>
            <a:pPr marL="36830" indent="0" algn="ctr">
              <a:buNone/>
            </a:pPr>
            <a:r>
              <a:rPr lang="az-Cyrl-AZ" altLang="zh-CN" sz="6000" dirty="0"/>
              <a:t>↓ </a:t>
            </a:r>
            <a:r>
              <a:rPr lang="en-US" altLang="zh-CN" sz="6000" dirty="0" smtClean="0"/>
              <a:t>   </a:t>
            </a:r>
            <a:r>
              <a:rPr lang="az-Cyrl-AZ" altLang="zh-CN" sz="6000" dirty="0" smtClean="0"/>
              <a:t>↓ </a:t>
            </a:r>
            <a:r>
              <a:rPr lang="en-US" altLang="zh-CN" sz="6000" dirty="0" smtClean="0"/>
              <a:t>   </a:t>
            </a:r>
            <a:r>
              <a:rPr lang="az-Cyrl-AZ" altLang="zh-CN" sz="6000" dirty="0" smtClean="0"/>
              <a:t>↓ </a:t>
            </a:r>
            <a:r>
              <a:rPr lang="en-US" altLang="zh-CN" sz="6000" dirty="0" smtClean="0"/>
              <a:t>   </a:t>
            </a:r>
            <a:r>
              <a:rPr lang="az-Cyrl-AZ" altLang="zh-CN" sz="6000" dirty="0" smtClean="0"/>
              <a:t>↓</a:t>
            </a:r>
            <a:r>
              <a:rPr lang="en-US" altLang="zh-CN" sz="6000" dirty="0" smtClean="0"/>
              <a:t>   </a:t>
            </a:r>
            <a:r>
              <a:rPr lang="az-Cyrl-AZ" altLang="zh-CN" sz="6000" dirty="0" smtClean="0"/>
              <a:t> </a:t>
            </a:r>
            <a:r>
              <a:rPr lang="az-Cyrl-AZ" altLang="zh-CN" sz="6000" dirty="0"/>
              <a:t>↓</a:t>
            </a:r>
            <a:endParaRPr lang="az-Cyrl-AZ" altLang="zh-CN" sz="6000" dirty="0"/>
          </a:p>
          <a:p>
            <a:pPr marL="36830" indent="0" algn="ctr">
              <a:buNone/>
            </a:pPr>
            <a:r>
              <a:rPr lang="en-US" altLang="zh-CN" sz="6000" dirty="0"/>
              <a:t>B0 DB </a:t>
            </a:r>
            <a:r>
              <a:rPr lang="en-US" altLang="zh-CN" sz="6000" dirty="0" err="1"/>
              <a:t>DB</a:t>
            </a:r>
            <a:r>
              <a:rPr lang="en-US" altLang="zh-CN" sz="6000" dirty="0"/>
              <a:t> DE 00</a:t>
            </a:r>
            <a:endParaRPr lang="zh-CN" altLang="en-US" sz="6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ISO/IEC 8859-5 </a:t>
            </a:r>
            <a:r>
              <a:rPr lang="en-US" altLang="zh-CN" dirty="0" smtClean="0"/>
              <a:t>(Latin/Cyrillic)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 algn="ctr">
              <a:buNone/>
            </a:pPr>
            <a:endParaRPr lang="en-US" altLang="zh-CN" sz="6000" dirty="0" smtClean="0"/>
          </a:p>
          <a:p>
            <a:pPr marL="36830" indent="0" algn="ctr">
              <a:buNone/>
            </a:pPr>
            <a:r>
              <a:rPr lang="en-US" altLang="zh-CN" sz="6000" dirty="0" smtClean="0"/>
              <a:t>B0 </a:t>
            </a:r>
            <a:r>
              <a:rPr lang="en-US" altLang="zh-CN" sz="6000" dirty="0"/>
              <a:t>DB </a:t>
            </a:r>
            <a:r>
              <a:rPr lang="en-US" altLang="zh-CN" sz="6000" dirty="0" err="1"/>
              <a:t>DB</a:t>
            </a:r>
            <a:r>
              <a:rPr lang="en-US" altLang="zh-CN" sz="6000" dirty="0"/>
              <a:t> DE </a:t>
            </a:r>
            <a:r>
              <a:rPr lang="en-US" altLang="zh-CN" sz="6000" dirty="0" smtClean="0"/>
              <a:t>00</a:t>
            </a:r>
            <a:endParaRPr lang="en-US" altLang="zh-CN" sz="6000" dirty="0" smtClean="0"/>
          </a:p>
          <a:p>
            <a:pPr marL="36830" indent="0" algn="ctr">
              <a:buNone/>
            </a:pPr>
            <a:r>
              <a:rPr lang="az-Cyrl-AZ" altLang="zh-CN" sz="6000" dirty="0" smtClean="0"/>
              <a:t>↓ </a:t>
            </a:r>
            <a:r>
              <a:rPr lang="en-US" altLang="zh-CN" sz="6000" dirty="0" smtClean="0"/>
              <a:t>   </a:t>
            </a:r>
            <a:r>
              <a:rPr lang="az-Cyrl-AZ" altLang="zh-CN" sz="6000" dirty="0" smtClean="0"/>
              <a:t>↓ </a:t>
            </a:r>
            <a:r>
              <a:rPr lang="en-US" altLang="zh-CN" sz="6000" dirty="0" smtClean="0"/>
              <a:t>   </a:t>
            </a:r>
            <a:r>
              <a:rPr lang="az-Cyrl-AZ" altLang="zh-CN" sz="6000" dirty="0" smtClean="0"/>
              <a:t>↓ </a:t>
            </a:r>
            <a:r>
              <a:rPr lang="en-US" altLang="zh-CN" sz="6000" dirty="0" smtClean="0"/>
              <a:t>   </a:t>
            </a:r>
            <a:r>
              <a:rPr lang="az-Cyrl-AZ" altLang="zh-CN" sz="6000" dirty="0" smtClean="0"/>
              <a:t>↓</a:t>
            </a:r>
            <a:r>
              <a:rPr lang="en-US" altLang="zh-CN" sz="6000" dirty="0" smtClean="0"/>
              <a:t>   </a:t>
            </a:r>
            <a:r>
              <a:rPr lang="az-Cyrl-AZ" altLang="zh-CN" sz="6000" dirty="0" smtClean="0"/>
              <a:t> </a:t>
            </a:r>
            <a:r>
              <a:rPr lang="az-Cyrl-AZ" altLang="zh-CN" sz="6000" dirty="0"/>
              <a:t>↓</a:t>
            </a:r>
            <a:endParaRPr lang="az-Cyrl-AZ" altLang="zh-CN" sz="6000" dirty="0"/>
          </a:p>
          <a:p>
            <a:pPr marL="36830" indent="0" algn="ctr">
              <a:buNone/>
            </a:pPr>
            <a:r>
              <a:rPr lang="az-Cyrl-AZ" altLang="zh-CN" sz="6000" dirty="0"/>
              <a:t>А </a:t>
            </a:r>
            <a:r>
              <a:rPr lang="en-US" altLang="zh-CN" sz="6000" dirty="0"/>
              <a:t>   </a:t>
            </a:r>
            <a:r>
              <a:rPr lang="az-Cyrl-AZ" altLang="zh-CN" sz="6000" dirty="0"/>
              <a:t>л </a:t>
            </a:r>
            <a:r>
              <a:rPr lang="en-US" altLang="zh-CN" sz="6000" dirty="0"/>
              <a:t>   </a:t>
            </a:r>
            <a:r>
              <a:rPr lang="az-Cyrl-AZ" altLang="zh-CN" sz="6000" dirty="0"/>
              <a:t>л </a:t>
            </a:r>
            <a:r>
              <a:rPr lang="en-US" altLang="zh-CN" sz="6000" dirty="0"/>
              <a:t>  </a:t>
            </a:r>
            <a:r>
              <a:rPr lang="az-Cyrl-AZ" altLang="zh-CN" sz="6000" dirty="0"/>
              <a:t>о</a:t>
            </a:r>
            <a:r>
              <a:rPr lang="en-US" altLang="zh-CN" sz="6000" dirty="0"/>
              <a:t>   </a:t>
            </a:r>
            <a:r>
              <a:rPr lang="az-Cyrl-AZ" altLang="zh-CN" sz="6000" dirty="0"/>
              <a:t> \</a:t>
            </a:r>
            <a:r>
              <a:rPr lang="az-Cyrl-AZ" altLang="zh-CN" sz="6000" dirty="0" smtClean="0"/>
              <a:t>0</a:t>
            </a:r>
            <a:endParaRPr lang="az-Cyrl-AZ" altLang="zh-CN" sz="6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ISO/IEC </a:t>
            </a:r>
            <a:r>
              <a:rPr lang="en-US" altLang="zh-CN" dirty="0" smtClean="0"/>
              <a:t>8859-1 (Latin-1)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 algn="ctr">
              <a:buNone/>
            </a:pPr>
            <a:endParaRPr lang="en-US" altLang="zh-CN" sz="6000" dirty="0" smtClean="0"/>
          </a:p>
          <a:p>
            <a:pPr marL="36830" indent="0" algn="ctr">
              <a:buNone/>
            </a:pPr>
            <a:r>
              <a:rPr lang="en-US" altLang="zh-CN" sz="6000" dirty="0" smtClean="0"/>
              <a:t>B0 </a:t>
            </a:r>
            <a:r>
              <a:rPr lang="en-US" altLang="zh-CN" sz="6000" dirty="0"/>
              <a:t>DB </a:t>
            </a:r>
            <a:r>
              <a:rPr lang="en-US" altLang="zh-CN" sz="6000" dirty="0" err="1"/>
              <a:t>DB</a:t>
            </a:r>
            <a:r>
              <a:rPr lang="en-US" altLang="zh-CN" sz="6000" dirty="0"/>
              <a:t> DE </a:t>
            </a:r>
            <a:r>
              <a:rPr lang="en-US" altLang="zh-CN" sz="6000" dirty="0" smtClean="0"/>
              <a:t>00</a:t>
            </a:r>
            <a:endParaRPr lang="en-US" altLang="zh-CN" sz="6000" dirty="0" smtClean="0"/>
          </a:p>
          <a:p>
            <a:pPr marL="36830" indent="0" algn="ctr">
              <a:buNone/>
            </a:pPr>
            <a:r>
              <a:rPr lang="az-Cyrl-AZ" altLang="zh-CN" sz="6000" dirty="0" smtClean="0"/>
              <a:t>↓ </a:t>
            </a:r>
            <a:r>
              <a:rPr lang="en-US" altLang="zh-CN" sz="6000" dirty="0" smtClean="0"/>
              <a:t>   </a:t>
            </a:r>
            <a:r>
              <a:rPr lang="az-Cyrl-AZ" altLang="zh-CN" sz="6000" dirty="0" smtClean="0"/>
              <a:t>↓ </a:t>
            </a:r>
            <a:r>
              <a:rPr lang="en-US" altLang="zh-CN" sz="6000" dirty="0" smtClean="0"/>
              <a:t>   </a:t>
            </a:r>
            <a:r>
              <a:rPr lang="az-Cyrl-AZ" altLang="zh-CN" sz="6000" dirty="0" smtClean="0"/>
              <a:t>↓ </a:t>
            </a:r>
            <a:r>
              <a:rPr lang="en-US" altLang="zh-CN" sz="6000" dirty="0" smtClean="0"/>
              <a:t>   </a:t>
            </a:r>
            <a:r>
              <a:rPr lang="az-Cyrl-AZ" altLang="zh-CN" sz="6000" dirty="0" smtClean="0"/>
              <a:t>↓</a:t>
            </a:r>
            <a:r>
              <a:rPr lang="en-US" altLang="zh-CN" sz="6000" dirty="0" smtClean="0"/>
              <a:t>   </a:t>
            </a:r>
            <a:r>
              <a:rPr lang="az-Cyrl-AZ" altLang="zh-CN" sz="6000" dirty="0" smtClean="0"/>
              <a:t> </a:t>
            </a:r>
            <a:r>
              <a:rPr lang="az-Cyrl-AZ" altLang="zh-CN" sz="6000" dirty="0"/>
              <a:t>↓</a:t>
            </a:r>
            <a:endParaRPr lang="az-Cyrl-AZ" altLang="zh-CN" sz="6000" dirty="0"/>
          </a:p>
          <a:p>
            <a:pPr marL="36830" indent="0" algn="ctr">
              <a:buNone/>
            </a:pPr>
            <a:r>
              <a:rPr lang="az-Cyrl-AZ" altLang="zh-CN" sz="6000" dirty="0"/>
              <a:t>° </a:t>
            </a:r>
            <a:r>
              <a:rPr lang="en-US" altLang="zh-CN" sz="6000" dirty="0" smtClean="0"/>
              <a:t>   </a:t>
            </a:r>
            <a:r>
              <a:rPr lang="el-GR" altLang="zh-CN" sz="6000" dirty="0"/>
              <a:t>Ϋ</a:t>
            </a:r>
            <a:r>
              <a:rPr lang="az-Cyrl-AZ" altLang="zh-CN" sz="6000" dirty="0" smtClean="0"/>
              <a:t> </a:t>
            </a:r>
            <a:r>
              <a:rPr lang="en-US" altLang="zh-CN" sz="6000" dirty="0" smtClean="0"/>
              <a:t>   </a:t>
            </a:r>
            <a:r>
              <a:rPr lang="el-GR" altLang="zh-CN" sz="6000" dirty="0"/>
              <a:t>Ϋ</a:t>
            </a:r>
            <a:r>
              <a:rPr lang="az-Cyrl-AZ" altLang="zh-CN" sz="6000" dirty="0" smtClean="0"/>
              <a:t> </a:t>
            </a:r>
            <a:r>
              <a:rPr lang="en-US" altLang="zh-CN" sz="6000" dirty="0" smtClean="0"/>
              <a:t>  </a:t>
            </a:r>
            <a:r>
              <a:rPr lang="el-GR" altLang="zh-CN" sz="6000" dirty="0"/>
              <a:t>ή</a:t>
            </a:r>
            <a:r>
              <a:rPr lang="en-US" altLang="zh-CN" sz="6000" dirty="0" smtClean="0"/>
              <a:t>   </a:t>
            </a:r>
            <a:r>
              <a:rPr lang="az-Cyrl-AZ" altLang="zh-CN" sz="6000" dirty="0" smtClean="0"/>
              <a:t> </a:t>
            </a:r>
            <a:r>
              <a:rPr lang="az-Cyrl-AZ" altLang="zh-CN" sz="6000" dirty="0"/>
              <a:t>\</a:t>
            </a:r>
            <a:r>
              <a:rPr lang="az-Cyrl-AZ" altLang="zh-CN" sz="6000" dirty="0" smtClean="0"/>
              <a:t>0</a:t>
            </a:r>
            <a:endParaRPr lang="az-Cyrl-AZ" altLang="zh-CN" sz="6000" dirty="0"/>
          </a:p>
        </p:txBody>
      </p:sp>
      <p:sp>
        <p:nvSpPr>
          <p:cNvPr id="4" name="矩形 3"/>
          <p:cNvSpPr/>
          <p:nvPr/>
        </p:nvSpPr>
        <p:spPr>
          <a:xfrm rot="900000">
            <a:off x="55382" y="2967335"/>
            <a:ext cx="9033242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5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Gibberish!!!!</a:t>
            </a:r>
            <a:endParaRPr lang="zh-CN" altLang="en-US" sz="115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Unicode</a:t>
            </a:r>
            <a:r>
              <a:rPr lang="zh-CN" altLang="en-US" dirty="0" smtClean="0"/>
              <a:t>诞生之前</a:t>
            </a:r>
            <a:r>
              <a:rPr lang="en-US" altLang="zh-CN" dirty="0" smtClean="0"/>
              <a:t>——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zh-CN" altLang="en-US" sz="3800" dirty="0"/>
              <a:t>变</a:t>
            </a:r>
            <a:r>
              <a:rPr lang="zh-CN" altLang="en-US" sz="3800" dirty="0" smtClean="0"/>
              <a:t>长字节编码</a:t>
            </a:r>
            <a:endParaRPr lang="en-US" altLang="zh-CN" sz="3800" dirty="0" smtClean="0"/>
          </a:p>
          <a:p>
            <a:r>
              <a:rPr lang="en-US" altLang="zh-CN" sz="3800" dirty="0" smtClean="0"/>
              <a:t>Variable-Length Encodings</a:t>
            </a:r>
            <a:endParaRPr lang="zh-CN" altLang="en-US" sz="3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Code Page 936 (ISO/IEC 2022)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30" indent="0">
              <a:buNone/>
            </a:pPr>
            <a:r>
              <a:rPr lang="en-US" altLang="zh-CN" sz="2000" dirty="0" smtClean="0"/>
              <a:t>Ref: </a:t>
            </a:r>
            <a:r>
              <a:rPr lang="en-US" altLang="zh-CN" sz="2000" dirty="0" smtClean="0">
                <a:hlinkClick r:id="rId1"/>
              </a:rPr>
              <a:t>http://en.wikipedia.org/wiki/Code_page_936</a:t>
            </a:r>
            <a:endParaRPr lang="en-US" altLang="zh-CN" sz="2000" dirty="0" smtClean="0"/>
          </a:p>
          <a:p>
            <a:pPr marL="36830" indent="0">
              <a:buNone/>
            </a:pPr>
            <a:r>
              <a:rPr lang="en-US" altLang="zh-CN" sz="2000" dirty="0" smtClean="0"/>
              <a:t>Ref: </a:t>
            </a:r>
            <a:r>
              <a:rPr lang="en-US" altLang="zh-CN" sz="2000" dirty="0" smtClean="0">
                <a:hlinkClick r:id="rId2"/>
              </a:rPr>
              <a:t>http://msdn.microsoft.com/en-US/goglobal/cc305153</a:t>
            </a:r>
            <a:endParaRPr lang="en-US" altLang="zh-CN" sz="2000" dirty="0" smtClean="0"/>
          </a:p>
          <a:p>
            <a:r>
              <a:rPr lang="zh-CN" altLang="en-US" dirty="0" smtClean="0"/>
              <a:t>一部分字符使用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单字符编码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，另一部分使用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双字符编码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zh-CN" altLang="en-US" dirty="0" smtClean="0"/>
              <a:t>前</a:t>
            </a:r>
            <a:r>
              <a:rPr lang="en-US" altLang="zh-CN" dirty="0" smtClean="0"/>
              <a:t>127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编码，扩展部分使用双字节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Page 936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6725781" cy="609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80728"/>
            <a:ext cx="7301433" cy="57385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Unicode</a:t>
            </a:r>
            <a:r>
              <a:rPr lang="zh-CN" altLang="en-US" dirty="0" smtClean="0"/>
              <a:t>诞生之前</a:t>
            </a:r>
            <a:r>
              <a:rPr lang="en-US" altLang="zh-CN" dirty="0" smtClean="0"/>
              <a:t>——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zh-CN" altLang="en-US" sz="3800" dirty="0"/>
              <a:t>变</a:t>
            </a:r>
            <a:r>
              <a:rPr lang="zh-CN" altLang="en-US" sz="3800" dirty="0" smtClean="0"/>
              <a:t>长字节编码</a:t>
            </a:r>
            <a:endParaRPr lang="en-US" altLang="zh-CN" sz="3800" dirty="0" smtClean="0"/>
          </a:p>
          <a:p>
            <a:r>
              <a:rPr lang="en-US" altLang="zh-CN" sz="3800" dirty="0" smtClean="0"/>
              <a:t>Variable-Length Encodings</a:t>
            </a:r>
            <a:endParaRPr lang="zh-CN" altLang="en-US" sz="3800" dirty="0"/>
          </a:p>
        </p:txBody>
      </p:sp>
      <p:sp>
        <p:nvSpPr>
          <p:cNvPr id="4" name="矩形 3"/>
          <p:cNvSpPr/>
          <p:nvPr/>
        </p:nvSpPr>
        <p:spPr>
          <a:xfrm rot="900000">
            <a:off x="1059663" y="2967335"/>
            <a:ext cx="702468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Good or Bad?</a:t>
            </a:r>
            <a:endParaRPr lang="zh-CN" altLang="en-US" sz="8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000" dirty="0" smtClean="0"/>
              <a:t>Unicode</a:t>
            </a:r>
            <a:endParaRPr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Adam Cavendish</a:t>
            </a:r>
            <a:endParaRPr lang="en-US" altLang="zh-CN" sz="36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Shanghai University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 rot="-900000">
            <a:off x="6710808" y="548680"/>
            <a:ext cx="19159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☢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编码重叠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65 -&gt; e</a:t>
            </a:r>
            <a:endParaRPr lang="en-US" altLang="zh-CN" sz="4400" dirty="0" smtClean="0"/>
          </a:p>
          <a:p>
            <a:r>
              <a:rPr lang="en-US" altLang="zh-CN" sz="4400" dirty="0" smtClean="0"/>
              <a:t>84 65 -&gt; </a:t>
            </a:r>
            <a:r>
              <a:rPr lang="zh-CN" altLang="en-US" sz="4400" dirty="0" smtClean="0"/>
              <a:t>别</a:t>
            </a:r>
            <a:endParaRPr lang="en-US" altLang="zh-CN" sz="4400" dirty="0" smtClean="0"/>
          </a:p>
          <a:p>
            <a:r>
              <a:rPr lang="en-US" altLang="zh-CN" sz="4400" dirty="0" smtClean="0"/>
              <a:t>84 84 -&gt; </a:t>
            </a:r>
            <a:r>
              <a:rPr lang="zh-CN" altLang="en-US" sz="4400" dirty="0" smtClean="0"/>
              <a:t>剟</a:t>
            </a:r>
            <a:endParaRPr lang="zh-CN" altLang="en-US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编码重叠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>
              <a:buNone/>
            </a:pPr>
            <a:r>
              <a:rPr lang="en-US" altLang="zh-CN" sz="4400" u="sng" dirty="0" smtClean="0"/>
              <a:t>84 65</a:t>
            </a:r>
            <a:r>
              <a:rPr lang="en-US" altLang="zh-CN" sz="4400" dirty="0" smtClean="0"/>
              <a:t> </a:t>
            </a:r>
            <a:r>
              <a:rPr lang="en-US" altLang="zh-CN" sz="4400" u="sng" dirty="0" smtClean="0"/>
              <a:t>65</a:t>
            </a:r>
            <a:r>
              <a:rPr lang="en-US" altLang="zh-CN" sz="4400" dirty="0" smtClean="0"/>
              <a:t> </a:t>
            </a:r>
            <a:r>
              <a:rPr lang="en-US" altLang="zh-CN" sz="4400" u="sng" dirty="0" smtClean="0"/>
              <a:t>65</a:t>
            </a:r>
            <a:r>
              <a:rPr lang="en-US" altLang="zh-CN" sz="4400" dirty="0" smtClean="0"/>
              <a:t> </a:t>
            </a:r>
            <a:r>
              <a:rPr lang="en-US" altLang="zh-CN" sz="4400" u="sng" dirty="0" smtClean="0"/>
              <a:t>84 84</a:t>
            </a:r>
            <a:r>
              <a:rPr lang="en-US" altLang="zh-CN" sz="4400" dirty="0" smtClean="0"/>
              <a:t> </a:t>
            </a:r>
            <a:r>
              <a:rPr lang="en-US" altLang="zh-CN" sz="4400" u="sng" dirty="0" smtClean="0"/>
              <a:t>84 65</a:t>
            </a:r>
            <a:endParaRPr lang="en-US" altLang="zh-CN" sz="4400" u="sng" dirty="0" smtClean="0"/>
          </a:p>
          <a:p>
            <a:pPr marL="36830" indent="0">
              <a:buNone/>
            </a:pPr>
            <a:r>
              <a:rPr lang="az-Cyrl-AZ" altLang="zh-CN" sz="4400" dirty="0" smtClean="0"/>
              <a:t>↓</a:t>
            </a:r>
            <a:r>
              <a:rPr lang="en-US" altLang="zh-CN" sz="4400" dirty="0" smtClean="0"/>
              <a:t>        </a:t>
            </a:r>
            <a:r>
              <a:rPr lang="az-Cyrl-AZ" altLang="zh-CN" sz="4400" dirty="0" smtClean="0"/>
              <a:t>↓</a:t>
            </a:r>
            <a:r>
              <a:rPr lang="az-Cyrl-AZ" altLang="zh-CN" sz="4400" dirty="0"/>
              <a:t> </a:t>
            </a:r>
            <a:r>
              <a:rPr lang="en-US" altLang="zh-CN" sz="4400" dirty="0" smtClean="0"/>
              <a:t>  </a:t>
            </a:r>
            <a:r>
              <a:rPr lang="az-Cyrl-AZ" altLang="zh-CN" sz="4400" dirty="0" smtClean="0"/>
              <a:t>↓</a:t>
            </a:r>
            <a:r>
              <a:rPr lang="en-US" altLang="zh-CN" sz="4400" dirty="0" smtClean="0"/>
              <a:t>   </a:t>
            </a:r>
            <a:r>
              <a:rPr lang="az-Cyrl-AZ" altLang="zh-CN" sz="4400" dirty="0" smtClean="0"/>
              <a:t>↓</a:t>
            </a:r>
            <a:r>
              <a:rPr lang="en-US" altLang="zh-CN" sz="4400" dirty="0" smtClean="0"/>
              <a:t>         </a:t>
            </a:r>
            <a:r>
              <a:rPr lang="az-Cyrl-AZ" altLang="zh-CN" sz="4400" dirty="0" smtClean="0"/>
              <a:t>↓</a:t>
            </a:r>
            <a:endParaRPr lang="en-US" altLang="zh-CN" sz="4400" dirty="0" smtClean="0"/>
          </a:p>
          <a:p>
            <a:pPr marL="36830" indent="0">
              <a:buNone/>
            </a:pPr>
            <a:r>
              <a:rPr lang="zh-CN" altLang="en-US" sz="4400" dirty="0" smtClean="0"/>
              <a:t>别      </a:t>
            </a:r>
            <a:r>
              <a:rPr lang="en-US" altLang="zh-CN" sz="4400" dirty="0" smtClean="0"/>
              <a:t>e   </a:t>
            </a:r>
            <a:r>
              <a:rPr lang="en-US" altLang="zh-CN" sz="4400" dirty="0" err="1" smtClean="0"/>
              <a:t>e</a:t>
            </a:r>
            <a:r>
              <a:rPr lang="en-US" altLang="zh-CN" sz="4400" dirty="0" smtClean="0"/>
              <a:t>   </a:t>
            </a:r>
            <a:r>
              <a:rPr lang="zh-CN" altLang="en-US" sz="4400" dirty="0" smtClean="0"/>
              <a:t>剟       别</a:t>
            </a:r>
            <a:endParaRPr lang="en-US" altLang="zh-CN" sz="4400" dirty="0" smtClean="0"/>
          </a:p>
          <a:p>
            <a:endParaRPr lang="zh-CN" altLang="en-US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编码重叠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>
              <a:buNone/>
            </a:pPr>
            <a:r>
              <a:rPr lang="en-US" altLang="zh-CN" sz="4400" dirty="0" smtClean="0"/>
              <a:t>… 65 65 65 …… 65</a:t>
            </a:r>
            <a:endParaRPr lang="en-US" altLang="zh-CN" sz="4400" dirty="0" smtClean="0"/>
          </a:p>
          <a:p>
            <a:pPr marL="36830" indent="0">
              <a:buNone/>
            </a:pPr>
            <a:r>
              <a:rPr lang="en-US" altLang="zh-CN" sz="4400" dirty="0"/>
              <a:t> </a:t>
            </a:r>
            <a:r>
              <a:rPr lang="en-US" altLang="zh-CN" sz="4400" dirty="0" smtClean="0"/>
              <a:t>         </a:t>
            </a:r>
            <a:r>
              <a:rPr lang="zh-CN" alt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↑</a:t>
            </a:r>
            <a:endParaRPr lang="en-US" altLang="zh-CN" sz="4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6830" indent="0">
              <a:buNone/>
            </a:pPr>
            <a:r>
              <a:rPr lang="en-US" altLang="zh-CN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pointer</a:t>
            </a:r>
            <a:endParaRPr lang="zh-CN" altLang="en-US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Unicode 1.0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CN" altLang="en-US" sz="3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Unicode</a:t>
            </a:r>
            <a:r>
              <a:rPr lang="zh-CN" altLang="en-US" dirty="0" smtClean="0"/>
              <a:t>设计信条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种编码，一统江湖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Unicode 1.0 </a:t>
            </a:r>
            <a:r>
              <a:rPr lang="zh-CN" altLang="en-US" dirty="0"/>
              <a:t>实际情况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</a:t>
            </a:r>
            <a:r>
              <a:rPr lang="zh-CN" altLang="en-US" dirty="0" smtClean="0"/>
              <a:t>个字符使用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位二进制进行编码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理论最多可编码</a:t>
            </a:r>
            <a:r>
              <a:rPr lang="en-US" altLang="zh-CN" dirty="0" smtClean="0"/>
              <a:t>65, 536</a:t>
            </a:r>
            <a:r>
              <a:rPr lang="zh-CN" altLang="en-US" dirty="0" smtClean="0"/>
              <a:t>个字符（实际上当然不到）</a:t>
            </a:r>
            <a:endParaRPr lang="en-US" altLang="zh-CN" dirty="0" smtClean="0"/>
          </a:p>
          <a:p>
            <a:r>
              <a:rPr lang="zh-CN" altLang="en-US" dirty="0" smtClean="0"/>
              <a:t>完美兼容</a:t>
            </a:r>
            <a:r>
              <a:rPr lang="en-US" altLang="zh-CN" dirty="0" smtClean="0"/>
              <a:t>Latin-1 (ISO/IEC 8859-1)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UCS-2</a:t>
            </a:r>
            <a:r>
              <a:rPr lang="zh-CN" altLang="en-US" dirty="0" smtClean="0"/>
              <a:t>编码，即后来的</a:t>
            </a:r>
            <a:r>
              <a:rPr lang="en-US" altLang="zh-CN" dirty="0" smtClean="0"/>
              <a:t>UTF-16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Unicode 1.0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66800"/>
            <a:ext cx="8424000" cy="3560400"/>
          </a:xfrm>
        </p:spPr>
        <p:txBody>
          <a:bodyPr>
            <a:normAutofit/>
          </a:bodyPr>
          <a:lstStyle/>
          <a:p>
            <a:pPr marL="36830" indent="0">
              <a:buNone/>
            </a:pPr>
            <a:r>
              <a:rPr lang="en-US" altLang="zh-CN" sz="6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H   </a:t>
            </a:r>
            <a:r>
              <a:rPr lang="en-US" altLang="zh-CN" sz="6000" dirty="0">
                <a:solidFill>
                  <a:schemeClr val="accent2">
                    <a:lumMod val="60000"/>
                    <a:lumOff val="40000"/>
                  </a:schemeClr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e</a:t>
            </a:r>
            <a:r>
              <a:rPr lang="en-US" altLang="zh-CN" sz="6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   l    </a:t>
            </a:r>
            <a:r>
              <a:rPr lang="en-US" altLang="zh-CN" sz="6000" dirty="0" err="1">
                <a:solidFill>
                  <a:schemeClr val="accent2">
                    <a:lumMod val="60000"/>
                    <a:lumOff val="40000"/>
                  </a:schemeClr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6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    o    </a:t>
            </a:r>
            <a:r>
              <a:rPr lang="en-US" altLang="zh-CN" sz="6000" dirty="0">
                <a:solidFill>
                  <a:schemeClr val="accent2">
                    <a:lumMod val="60000"/>
                    <a:lumOff val="40000"/>
                  </a:schemeClr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!</a:t>
            </a:r>
            <a:r>
              <a:rPr lang="en-US" altLang="zh-CN" sz="6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   \0</a:t>
            </a:r>
            <a:endParaRPr lang="en-US" altLang="zh-CN" sz="6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6830" indent="0">
              <a:buNone/>
            </a:pPr>
            <a:r>
              <a:rPr lang="zh-CN" altLang="en-US" sz="6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↓    </a:t>
            </a:r>
            <a:r>
              <a:rPr lang="zh-CN" altLang="en-US" sz="6000" dirty="0">
                <a:solidFill>
                  <a:schemeClr val="accent2">
                    <a:lumMod val="60000"/>
                    <a:lumOff val="40000"/>
                  </a:schemeClr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↓</a:t>
            </a:r>
            <a:r>
              <a:rPr lang="zh-CN" altLang="en-US" sz="6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   ↓   </a:t>
            </a:r>
            <a:r>
              <a:rPr lang="zh-CN" altLang="en-US" sz="6000" dirty="0">
                <a:solidFill>
                  <a:schemeClr val="accent2">
                    <a:lumMod val="60000"/>
                    <a:lumOff val="40000"/>
                  </a:schemeClr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↓</a:t>
            </a:r>
            <a:r>
              <a:rPr lang="zh-CN" altLang="en-US" sz="6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   ↓    </a:t>
            </a:r>
            <a:r>
              <a:rPr lang="zh-CN" altLang="en-US" sz="6000" dirty="0">
                <a:solidFill>
                  <a:schemeClr val="accent2">
                    <a:lumMod val="60000"/>
                    <a:lumOff val="40000"/>
                  </a:schemeClr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↓</a:t>
            </a:r>
            <a:r>
              <a:rPr lang="zh-CN" altLang="en-US" sz="6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   ↓</a:t>
            </a:r>
            <a:endParaRPr lang="en-US" altLang="zh-CN" sz="6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6830" indent="0">
              <a:buNone/>
            </a:pPr>
            <a:r>
              <a:rPr lang="en-US" altLang="zh-CN" sz="24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U+0048 </a:t>
            </a:r>
            <a:r>
              <a:rPr lang="en-US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U+0065</a:t>
            </a:r>
            <a:r>
              <a:rPr lang="en-US" altLang="zh-CN" sz="24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U+006C </a:t>
            </a:r>
            <a:r>
              <a:rPr lang="en-US" altLang="zh-CN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U+006C</a:t>
            </a:r>
            <a:r>
              <a:rPr lang="en-US" altLang="zh-CN" sz="24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U+006F </a:t>
            </a:r>
            <a:r>
              <a:rPr lang="en-US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U+0021</a:t>
            </a:r>
            <a:r>
              <a:rPr lang="en-US" altLang="zh-CN" sz="24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U+0000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Unicode 1.0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66800"/>
            <a:ext cx="8424936" cy="3560400"/>
          </a:xfrm>
        </p:spPr>
        <p:txBody>
          <a:bodyPr>
            <a:normAutofit/>
          </a:bodyPr>
          <a:lstStyle/>
          <a:p>
            <a:pPr marL="36830" indent="0">
              <a:buNone/>
            </a:pPr>
            <a:r>
              <a:rPr lang="en-US" altLang="zh-CN" sz="6000" dirty="0">
                <a:latin typeface="Arial [Mono]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H   </a:t>
            </a:r>
            <a:r>
              <a:rPr lang="en-US" altLang="zh-CN" sz="6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e</a:t>
            </a:r>
            <a:r>
              <a:rPr lang="en-US" altLang="zh-CN" sz="6000" dirty="0">
                <a:latin typeface="Arial [Mono]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l    </a:t>
            </a:r>
            <a:r>
              <a:rPr lang="en-US" altLang="zh-CN" sz="6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6000" dirty="0">
                <a:latin typeface="Arial [Mono]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o    </a:t>
            </a:r>
            <a:r>
              <a:rPr lang="en-US" altLang="zh-CN" sz="6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!</a:t>
            </a:r>
            <a:r>
              <a:rPr lang="en-US" altLang="zh-CN" sz="6000" dirty="0">
                <a:latin typeface="Arial [Mono]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\0</a:t>
            </a:r>
            <a:endParaRPr lang="en-US" altLang="zh-CN" sz="6000" dirty="0">
              <a:latin typeface="Arial [Mono]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6830" indent="0">
              <a:buNone/>
            </a:pPr>
            <a:r>
              <a:rPr lang="zh-CN" altLang="en-US" sz="6000" dirty="0">
                <a:latin typeface="Arial [Mono]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↓    </a:t>
            </a:r>
            <a:r>
              <a:rPr lang="zh-CN" altLang="en-US" sz="6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↓</a:t>
            </a:r>
            <a:r>
              <a:rPr lang="zh-CN" altLang="en-US" sz="6000" dirty="0">
                <a:latin typeface="Arial [Mono]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↓   </a:t>
            </a:r>
            <a:r>
              <a:rPr lang="zh-CN" altLang="en-US" sz="6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↓</a:t>
            </a:r>
            <a:r>
              <a:rPr lang="zh-CN" altLang="en-US" sz="6000" dirty="0">
                <a:latin typeface="Arial [Mono]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↓    </a:t>
            </a:r>
            <a:r>
              <a:rPr lang="zh-CN" altLang="en-US" sz="6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↓</a:t>
            </a:r>
            <a:r>
              <a:rPr lang="zh-CN" altLang="en-US" sz="6000" dirty="0">
                <a:latin typeface="Arial [Mono]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↓</a:t>
            </a:r>
            <a:endParaRPr lang="en-US" altLang="zh-CN" sz="6000" dirty="0">
              <a:latin typeface="Arial [Mono]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6830" indent="0">
              <a:buNone/>
            </a:pPr>
            <a:r>
              <a:rPr lang="en-US" altLang="zh-CN" sz="2400" dirty="0" smtClean="0">
                <a:latin typeface="Arial [Mono]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U+00</a:t>
            </a:r>
            <a:r>
              <a:rPr lang="en-US" altLang="zh-CN" sz="2400" u="sng" dirty="0" smtClean="0">
                <a:latin typeface="Arial [Mono]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48</a:t>
            </a:r>
            <a:r>
              <a:rPr lang="en-US" altLang="zh-CN" sz="2400" dirty="0" smtClean="0">
                <a:latin typeface="Arial [Mono]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U+00</a:t>
            </a:r>
            <a:r>
              <a:rPr lang="en-US" altLang="zh-CN" sz="24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65</a:t>
            </a:r>
            <a:r>
              <a:rPr lang="en-US" altLang="zh-CN" sz="2400" dirty="0" smtClean="0">
                <a:latin typeface="Arial [Mono]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U+00</a:t>
            </a:r>
            <a:r>
              <a:rPr lang="en-US" altLang="zh-CN" sz="2400" u="sng" dirty="0" smtClean="0">
                <a:latin typeface="Arial [Mono]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6C</a:t>
            </a:r>
            <a:r>
              <a:rPr lang="en-US" altLang="zh-CN" sz="2400" dirty="0" smtClean="0">
                <a:latin typeface="Arial [Mono]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U+00</a:t>
            </a:r>
            <a:r>
              <a:rPr lang="en-US" altLang="zh-CN" sz="2400" u="sng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6C</a:t>
            </a:r>
            <a:r>
              <a:rPr lang="en-US" altLang="zh-CN" sz="2400" dirty="0" smtClean="0">
                <a:latin typeface="Arial [Mono]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U+00</a:t>
            </a:r>
            <a:r>
              <a:rPr lang="en-US" altLang="zh-CN" sz="2400" u="sng" dirty="0" smtClean="0">
                <a:latin typeface="Arial [Mono]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6F</a:t>
            </a:r>
            <a:r>
              <a:rPr lang="en-US" altLang="zh-CN" sz="2400" dirty="0" smtClean="0">
                <a:latin typeface="Arial [Mono]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U+00</a:t>
            </a:r>
            <a:r>
              <a:rPr lang="en-US" altLang="zh-CN" sz="24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21</a:t>
            </a:r>
            <a:r>
              <a:rPr lang="en-US" altLang="zh-CN" sz="2400" dirty="0" smtClean="0">
                <a:latin typeface="Arial [Mono]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U+00</a:t>
            </a:r>
            <a:r>
              <a:rPr lang="en-US" altLang="zh-CN" sz="2400" u="sng" dirty="0" smtClean="0">
                <a:latin typeface="Arial [Mono]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00</a:t>
            </a:r>
            <a:endParaRPr>
              <a:latin typeface="Arial [Mono]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Unicode 1.0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105" y="2564765"/>
            <a:ext cx="8288655" cy="3561080"/>
          </a:xfrm>
        </p:spPr>
        <p:txBody>
          <a:bodyPr/>
          <a:lstStyle/>
          <a:p>
            <a:pPr marL="36830" indent="0">
              <a:buNone/>
            </a:pPr>
            <a:r>
              <a:rPr lang="en-US" altLang="zh-CN" sz="6000" dirty="0" smtClean="0"/>
              <a:t>A   </a:t>
            </a:r>
            <a:r>
              <a:rPr lang="el-GR" altLang="zh-CN" sz="6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α</a:t>
            </a:r>
            <a:r>
              <a:rPr lang="en-US" altLang="zh-CN" sz="6000" dirty="0" smtClean="0"/>
              <a:t>   </a:t>
            </a:r>
            <a:r>
              <a:rPr lang="az-Cyrl-AZ" altLang="zh-CN" sz="6000" dirty="0" smtClean="0"/>
              <a:t>Ж</a:t>
            </a:r>
            <a:r>
              <a:rPr lang="en-US" altLang="zh-CN" sz="6000" dirty="0" smtClean="0"/>
              <a:t>   </a:t>
            </a:r>
            <a:r>
              <a:rPr lang="ja-JP" altLang="en-US" sz="6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あ</a:t>
            </a:r>
            <a:r>
              <a:rPr lang="ja-JP" altLang="en-US" sz="6000" dirty="0" smtClean="0"/>
              <a:t>  </a:t>
            </a:r>
            <a:r>
              <a:rPr lang="zh-CN" altLang="en-US" sz="6000" dirty="0" smtClean="0"/>
              <a:t>羽  </a:t>
            </a:r>
            <a:r>
              <a:rPr lang="en-US" altLang="zh-CN" sz="6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❤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36830" indent="0">
              <a:buNone/>
            </a:pPr>
            <a:r>
              <a:rPr lang="zh-CN" altLang="en-US" sz="6000" dirty="0"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↓   </a:t>
            </a:r>
            <a:r>
              <a:rPr lang="zh-CN" altLang="en-US" sz="6000" dirty="0">
                <a:solidFill>
                  <a:schemeClr val="accent2">
                    <a:lumMod val="60000"/>
                    <a:lumOff val="40000"/>
                  </a:schemeClr>
                </a:solidFill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↓</a:t>
            </a:r>
            <a:r>
              <a:rPr lang="zh-CN" altLang="en-US" sz="6000" dirty="0"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    ↓    </a:t>
            </a:r>
            <a:r>
              <a:rPr lang="zh-CN" altLang="en-US" sz="6000" dirty="0">
                <a:solidFill>
                  <a:schemeClr val="accent2">
                    <a:lumMod val="60000"/>
                    <a:lumOff val="40000"/>
                  </a:schemeClr>
                </a:solidFill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↓</a:t>
            </a:r>
            <a:r>
              <a:rPr lang="zh-CN" altLang="en-US" sz="6000" dirty="0"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    ↓    </a:t>
            </a:r>
            <a:r>
              <a:rPr lang="zh-CN" altLang="en-US" sz="6000" dirty="0">
                <a:solidFill>
                  <a:schemeClr val="accent2">
                    <a:lumMod val="60000"/>
                    <a:lumOff val="40000"/>
                  </a:schemeClr>
                </a:solidFill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↓</a:t>
            </a:r>
            <a:endParaRPr lang="en-US" altLang="zh-CN" sz="60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6830" indent="0">
              <a:buNone/>
            </a:pPr>
            <a:r>
              <a:rPr lang="en-US" altLang="zh-CN" sz="2400" dirty="0" smtClean="0"/>
              <a:t>U+0041 </a:t>
            </a:r>
            <a:r>
              <a:rPr lang="en-US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U+03B1</a:t>
            </a:r>
            <a:r>
              <a:rPr lang="en-US" altLang="zh-CN" sz="2400" dirty="0" smtClean="0"/>
              <a:t> U+0416 </a:t>
            </a:r>
            <a:r>
              <a:rPr lang="en-US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U+3042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U+7FBD </a:t>
            </a:r>
            <a:r>
              <a:rPr lang="en-US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U+2764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Unicode 1.0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CN" altLang="en-US" sz="3800" dirty="0"/>
          </a:p>
        </p:txBody>
      </p:sp>
      <p:sp>
        <p:nvSpPr>
          <p:cNvPr id="4" name="矩形 3"/>
          <p:cNvSpPr/>
          <p:nvPr/>
        </p:nvSpPr>
        <p:spPr>
          <a:xfrm rot="900000">
            <a:off x="1059663" y="2967335"/>
            <a:ext cx="702468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Good or Bad?</a:t>
            </a:r>
            <a:endParaRPr lang="zh-CN" altLang="en-US" sz="8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Unicode</a:t>
            </a:r>
            <a:r>
              <a:rPr lang="zh-CN" altLang="en-US" dirty="0" smtClean="0"/>
              <a:t>诞生之前</a:t>
            </a:r>
            <a:r>
              <a:rPr lang="en-US" altLang="zh-CN" dirty="0" smtClean="0"/>
              <a:t>——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36830" indent="0" algn="ctr">
              <a:buNone/>
            </a:pPr>
            <a:r>
              <a:rPr lang="zh-CN" altLang="en-US" sz="5400" dirty="0" smtClean="0"/>
              <a:t>单字节编码</a:t>
            </a:r>
            <a:endParaRPr lang="en-US" altLang="zh-CN" sz="5400" dirty="0" smtClean="0"/>
          </a:p>
          <a:p>
            <a:pPr marL="36830" indent="0" algn="ctr">
              <a:buNone/>
            </a:pPr>
            <a:r>
              <a:rPr lang="en-US" altLang="zh-CN" sz="5400" dirty="0" smtClean="0"/>
              <a:t>Single-Byte Encoding</a:t>
            </a:r>
            <a:endParaRPr lang="zh-CN" altLang="en-US" sz="5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Unicode 1.0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835" y="2567305"/>
            <a:ext cx="8594725" cy="3560445"/>
          </a:xfrm>
        </p:spPr>
        <p:txBody>
          <a:bodyPr>
            <a:noAutofit/>
          </a:bodyPr>
          <a:lstStyle/>
          <a:p>
            <a:pPr marL="36830" indent="0">
              <a:buNone/>
            </a:pPr>
            <a:r>
              <a:rPr lang="pl-PL" altLang="zh-CN" sz="2400" dirty="0">
                <a:latin typeface="Arial [Mono]" charset="0"/>
                <a:ea typeface="Monospace" charset="0"/>
              </a:rPr>
              <a:t>00 48     </a:t>
            </a:r>
            <a:r>
              <a:rPr lang="pl-PL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00 65   </a:t>
            </a:r>
            <a:r>
              <a:rPr lang="pl-PL" altLang="zh-CN" sz="2400" dirty="0">
                <a:latin typeface="Arial [Mono]" charset="0"/>
                <a:ea typeface="Monospace" charset="0"/>
              </a:rPr>
              <a:t> 00 6C     </a:t>
            </a:r>
            <a:r>
              <a:rPr lang="pl-PL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00 6C    </a:t>
            </a:r>
            <a:r>
              <a:rPr lang="pl-PL" altLang="zh-CN" sz="2400" dirty="0">
                <a:latin typeface="Arial [Mono]" charset="0"/>
                <a:ea typeface="Monospace" charset="0"/>
              </a:rPr>
              <a:t> 00 6F    </a:t>
            </a:r>
            <a:r>
              <a:rPr lang="pl-PL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00 21</a:t>
            </a:r>
            <a:r>
              <a:rPr lang="pl-PL" altLang="zh-CN" sz="2400" dirty="0">
                <a:latin typeface="Arial [Mono]" charset="0"/>
                <a:ea typeface="Monospace" charset="0"/>
              </a:rPr>
              <a:t>     00 00</a:t>
            </a:r>
            <a:endParaRPr lang="pl-PL" altLang="zh-CN" sz="2400" dirty="0">
              <a:latin typeface="Arial [Mono]" charset="0"/>
              <a:ea typeface="Monospace" charset="0"/>
            </a:endParaRPr>
          </a:p>
          <a:p>
            <a:pPr marL="36830" indent="0">
              <a:buNone/>
            </a:pPr>
            <a:r>
              <a:rPr lang="pl-PL" altLang="zh-CN" sz="2400" dirty="0">
                <a:latin typeface="Arial [Mono]" charset="0"/>
                <a:ea typeface="Monospace" charset="0"/>
              </a:rPr>
              <a:t>↓ </a:t>
            </a:r>
            <a:r>
              <a:rPr lang="en-US" altLang="zh-CN" sz="2400" dirty="0" smtClean="0">
                <a:latin typeface="Arial [Mono]" charset="0"/>
                <a:ea typeface="Monospace" charset="0"/>
              </a:rPr>
              <a:t>        </a:t>
            </a:r>
            <a:r>
              <a:rPr lang="pl-PL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↓</a:t>
            </a:r>
            <a:r>
              <a:rPr lang="pl-PL" altLang="zh-CN" sz="2400" dirty="0" smtClean="0">
                <a:latin typeface="Arial [Mono]" charset="0"/>
                <a:ea typeface="Monospace" charset="0"/>
              </a:rPr>
              <a:t> </a:t>
            </a:r>
            <a:r>
              <a:rPr lang="en-US" altLang="zh-CN" sz="2400" dirty="0" smtClean="0">
                <a:latin typeface="Arial [Mono]" charset="0"/>
                <a:ea typeface="Monospace" charset="0"/>
              </a:rPr>
              <a:t>         </a:t>
            </a:r>
            <a:r>
              <a:rPr lang="pl-PL" altLang="zh-CN" sz="2400" dirty="0" smtClean="0">
                <a:latin typeface="Arial [Mono]" charset="0"/>
                <a:ea typeface="Monospace" charset="0"/>
              </a:rPr>
              <a:t>↓ </a:t>
            </a:r>
            <a:r>
              <a:rPr lang="en-US" altLang="zh-CN" sz="2400" dirty="0" smtClean="0">
                <a:latin typeface="Arial [Mono]" charset="0"/>
                <a:ea typeface="Monospace" charset="0"/>
              </a:rPr>
              <a:t>          </a:t>
            </a:r>
            <a:r>
              <a:rPr lang="pl-PL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↓</a:t>
            </a:r>
            <a:r>
              <a:rPr lang="pl-PL" altLang="zh-CN" sz="2400" dirty="0" smtClean="0">
                <a:latin typeface="Arial [Mono]" charset="0"/>
                <a:ea typeface="Monospace" charset="0"/>
              </a:rPr>
              <a:t> </a:t>
            </a:r>
            <a:r>
              <a:rPr lang="en-US" altLang="zh-CN" sz="2400" dirty="0" smtClean="0">
                <a:latin typeface="Arial [Mono]" charset="0"/>
                <a:ea typeface="Monospace" charset="0"/>
              </a:rPr>
              <a:t>          </a:t>
            </a:r>
            <a:r>
              <a:rPr lang="pl-PL" altLang="zh-CN" sz="2400" dirty="0" smtClean="0">
                <a:latin typeface="Arial [Mono]" charset="0"/>
                <a:ea typeface="Monospace" charset="0"/>
              </a:rPr>
              <a:t>↓ </a:t>
            </a:r>
            <a:r>
              <a:rPr lang="en-US" altLang="zh-CN" sz="2400" dirty="0" smtClean="0">
                <a:latin typeface="Arial [Mono]" charset="0"/>
                <a:ea typeface="Monospace" charset="0"/>
              </a:rPr>
              <a:t>         </a:t>
            </a:r>
            <a:r>
              <a:rPr lang="pl-PL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↓</a:t>
            </a:r>
            <a:r>
              <a:rPr lang="en-US" altLang="zh-CN" sz="2400" dirty="0" smtClean="0">
                <a:latin typeface="Arial [Mono]" charset="0"/>
                <a:ea typeface="Monospace" charset="0"/>
              </a:rPr>
              <a:t>       </a:t>
            </a:r>
            <a:r>
              <a:rPr lang="pl-PL" altLang="zh-CN" sz="2400" dirty="0" smtClean="0">
                <a:latin typeface="Arial [Mono]" charset="0"/>
                <a:ea typeface="Monospace" charset="0"/>
              </a:rPr>
              <a:t>   </a:t>
            </a:r>
            <a:r>
              <a:rPr lang="pl-PL" altLang="zh-CN" sz="2400" dirty="0">
                <a:latin typeface="Arial [Mono]" charset="0"/>
                <a:ea typeface="Monospace" charset="0"/>
              </a:rPr>
              <a:t>↓</a:t>
            </a:r>
            <a:endParaRPr lang="pl-PL" altLang="zh-CN" sz="2400" dirty="0">
              <a:latin typeface="Arial [Mono]" charset="0"/>
              <a:ea typeface="Monospace" charset="0"/>
            </a:endParaRPr>
          </a:p>
          <a:p>
            <a:pPr marL="36830" indent="0">
              <a:buNone/>
            </a:pPr>
            <a:r>
              <a:rPr lang="pl-PL" altLang="zh-CN" sz="2400" dirty="0">
                <a:latin typeface="Arial [Mono]" charset="0"/>
                <a:ea typeface="Monospace" charset="0"/>
              </a:rPr>
              <a:t>U+0048 </a:t>
            </a:r>
            <a:r>
              <a:rPr lang="pl-PL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U+0065</a:t>
            </a:r>
            <a:r>
              <a:rPr lang="pl-PL" altLang="zh-CN" sz="2400" dirty="0">
                <a:latin typeface="Arial [Mono]" charset="0"/>
                <a:ea typeface="Monospace" charset="0"/>
              </a:rPr>
              <a:t> U+006C </a:t>
            </a:r>
            <a:r>
              <a:rPr lang="pl-PL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U+006C</a:t>
            </a:r>
            <a:r>
              <a:rPr lang="pl-PL" altLang="zh-CN" sz="2400" dirty="0">
                <a:latin typeface="Arial [Mono]" charset="0"/>
                <a:ea typeface="Monospace" charset="0"/>
              </a:rPr>
              <a:t> U+006F </a:t>
            </a:r>
            <a:r>
              <a:rPr lang="pl-PL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U+0021</a:t>
            </a:r>
            <a:r>
              <a:rPr lang="pl-PL" altLang="zh-CN" sz="2400" dirty="0">
                <a:latin typeface="Arial [Mono]" charset="0"/>
                <a:ea typeface="Monospace" charset="0"/>
              </a:rPr>
              <a:t> U+0000</a:t>
            </a:r>
            <a:endParaRPr lang="pl-PL" altLang="zh-CN" sz="2400" dirty="0">
              <a:latin typeface="Arial [Mono]" charset="0"/>
              <a:ea typeface="Monospace" charset="0"/>
            </a:endParaRPr>
          </a:p>
          <a:p>
            <a:pPr marL="36830" indent="0">
              <a:buNone/>
            </a:pPr>
            <a:r>
              <a:rPr lang="pl-PL" altLang="zh-CN" sz="2400" dirty="0">
                <a:latin typeface="Arial [Mono]" charset="0"/>
                <a:ea typeface="Monospace" charset="0"/>
              </a:rPr>
              <a:t>↓ </a:t>
            </a:r>
            <a:r>
              <a:rPr lang="en-US" altLang="zh-CN" sz="2400" dirty="0" smtClean="0">
                <a:latin typeface="Arial [Mono]" charset="0"/>
                <a:ea typeface="Monospace" charset="0"/>
              </a:rPr>
              <a:t>        </a:t>
            </a:r>
            <a:r>
              <a:rPr lang="pl-PL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↓</a:t>
            </a:r>
            <a:r>
              <a:rPr lang="en-US" altLang="zh-CN" sz="2400" dirty="0" smtClean="0">
                <a:latin typeface="Arial [Mono]" charset="0"/>
                <a:ea typeface="Monospace" charset="0"/>
              </a:rPr>
              <a:t>         </a:t>
            </a:r>
            <a:r>
              <a:rPr lang="pl-PL" altLang="zh-CN" sz="2400" dirty="0" smtClean="0">
                <a:latin typeface="Arial [Mono]" charset="0"/>
                <a:ea typeface="Monospace" charset="0"/>
              </a:rPr>
              <a:t> ↓</a:t>
            </a:r>
            <a:r>
              <a:rPr lang="en-US" altLang="zh-CN" sz="2400" dirty="0" smtClean="0">
                <a:latin typeface="Arial [Mono]" charset="0"/>
                <a:ea typeface="Monospace" charset="0"/>
              </a:rPr>
              <a:t>        </a:t>
            </a:r>
            <a:r>
              <a:rPr lang="pl-PL" altLang="zh-CN" sz="2400" dirty="0" smtClean="0">
                <a:latin typeface="Arial [Mono]" charset="0"/>
                <a:ea typeface="Monospace" charset="0"/>
              </a:rPr>
              <a:t>   </a:t>
            </a:r>
            <a:r>
              <a:rPr lang="pl-PL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↓</a:t>
            </a:r>
            <a:r>
              <a:rPr lang="en-US" altLang="zh-CN" sz="2400" dirty="0" smtClean="0">
                <a:latin typeface="Arial [Mono]" charset="0"/>
                <a:ea typeface="Monospace" charset="0"/>
              </a:rPr>
              <a:t>          </a:t>
            </a:r>
            <a:r>
              <a:rPr lang="pl-PL" altLang="zh-CN" sz="2400" dirty="0" smtClean="0">
                <a:latin typeface="Arial [Mono]" charset="0"/>
                <a:ea typeface="Monospace" charset="0"/>
              </a:rPr>
              <a:t> ↓</a:t>
            </a:r>
            <a:r>
              <a:rPr lang="en-US" altLang="zh-CN" sz="2400" dirty="0" smtClean="0">
                <a:latin typeface="Arial [Mono]" charset="0"/>
                <a:ea typeface="Monospace" charset="0"/>
              </a:rPr>
              <a:t>         </a:t>
            </a:r>
            <a:r>
              <a:rPr lang="pl-PL" altLang="zh-CN" sz="2400" dirty="0" smtClean="0">
                <a:latin typeface="Arial [Mono]" charset="0"/>
                <a:ea typeface="Monospace" charset="0"/>
              </a:rPr>
              <a:t> </a:t>
            </a:r>
            <a:r>
              <a:rPr lang="pl-PL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↓</a:t>
            </a:r>
            <a:r>
              <a:rPr lang="en-US" altLang="zh-CN" sz="2400" dirty="0" smtClean="0">
                <a:latin typeface="Arial [Mono]" charset="0"/>
                <a:ea typeface="Monospace" charset="0"/>
              </a:rPr>
              <a:t>         </a:t>
            </a:r>
            <a:r>
              <a:rPr lang="pl-PL" altLang="zh-CN" sz="2400" dirty="0" smtClean="0">
                <a:latin typeface="Arial [Mono]" charset="0"/>
                <a:ea typeface="Monospace" charset="0"/>
              </a:rPr>
              <a:t> </a:t>
            </a:r>
            <a:r>
              <a:rPr lang="pl-PL" altLang="zh-CN" sz="2400" dirty="0">
                <a:latin typeface="Arial [Mono]" charset="0"/>
                <a:ea typeface="Monospace" charset="0"/>
              </a:rPr>
              <a:t>↓</a:t>
            </a:r>
            <a:endParaRPr lang="pl-PL" altLang="zh-CN" sz="2400" dirty="0">
              <a:latin typeface="Arial [Mono]" charset="0"/>
              <a:ea typeface="Monospace" charset="0"/>
            </a:endParaRPr>
          </a:p>
          <a:p>
            <a:pPr marL="36830" indent="0">
              <a:buNone/>
            </a:pPr>
            <a:r>
              <a:rPr lang="pl-PL" altLang="zh-CN" sz="2400" dirty="0" smtClean="0">
                <a:latin typeface="Arial [Mono]" charset="0"/>
                <a:ea typeface="Monospace" charset="0"/>
              </a:rPr>
              <a:t>H</a:t>
            </a:r>
            <a:r>
              <a:rPr lang="en-US" altLang="zh-CN" sz="2400" dirty="0" smtClean="0">
                <a:latin typeface="Arial [Mono]" charset="0"/>
                <a:ea typeface="Monospace" charset="0"/>
              </a:rPr>
              <a:t>           </a:t>
            </a:r>
            <a:r>
              <a:rPr lang="pl-PL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e</a:t>
            </a:r>
            <a:r>
              <a:rPr lang="en-US" altLang="zh-CN" sz="2400" dirty="0" smtClean="0">
                <a:latin typeface="Arial [Mono]" charset="0"/>
                <a:ea typeface="Monospace" charset="0"/>
              </a:rPr>
              <a:t>        </a:t>
            </a:r>
            <a:r>
              <a:rPr lang="pl-PL" altLang="zh-CN" sz="2400" dirty="0" smtClean="0">
                <a:latin typeface="Arial [Mono]" charset="0"/>
                <a:ea typeface="Monospace" charset="0"/>
              </a:rPr>
              <a:t>    </a:t>
            </a:r>
            <a:r>
              <a:rPr lang="pl-PL" altLang="zh-CN" sz="2400" dirty="0">
                <a:latin typeface="Arial [Mono]" charset="0"/>
                <a:ea typeface="Monospace" charset="0"/>
              </a:rPr>
              <a:t>l </a:t>
            </a:r>
            <a:r>
              <a:rPr lang="en-US" altLang="zh-CN" sz="2400" dirty="0" smtClean="0">
                <a:latin typeface="Arial [Mono]" charset="0"/>
                <a:ea typeface="Monospace" charset="0"/>
              </a:rPr>
              <a:t>             </a:t>
            </a:r>
            <a:r>
              <a:rPr lang="pl-PL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l</a:t>
            </a:r>
            <a:r>
              <a:rPr lang="pl-PL" altLang="zh-CN" sz="2400" dirty="0" smtClean="0">
                <a:latin typeface="Arial [Mono]" charset="0"/>
                <a:ea typeface="Monospace" charset="0"/>
              </a:rPr>
              <a:t> </a:t>
            </a:r>
            <a:r>
              <a:rPr lang="en-US" altLang="zh-CN" sz="2400" dirty="0" smtClean="0">
                <a:latin typeface="Arial [Mono]" charset="0"/>
                <a:ea typeface="Monospace" charset="0"/>
              </a:rPr>
              <a:t>            </a:t>
            </a:r>
            <a:r>
              <a:rPr lang="pl-PL" altLang="zh-CN" sz="2400" dirty="0" smtClean="0">
                <a:latin typeface="Arial [Mono]" charset="0"/>
                <a:ea typeface="Monospace" charset="0"/>
              </a:rPr>
              <a:t>o </a:t>
            </a:r>
            <a:r>
              <a:rPr lang="en-US" altLang="zh-CN" sz="2400" dirty="0" smtClean="0">
                <a:latin typeface="Arial [Mono]" charset="0"/>
                <a:ea typeface="Monospace" charset="0"/>
              </a:rPr>
              <a:t>           </a:t>
            </a:r>
            <a:r>
              <a:rPr lang="pl-PL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!</a:t>
            </a:r>
            <a:r>
              <a:rPr lang="pl-PL" altLang="zh-CN" sz="2400" dirty="0" smtClean="0">
                <a:latin typeface="Arial [Mono]" charset="0"/>
                <a:ea typeface="Monospace" charset="0"/>
              </a:rPr>
              <a:t> </a:t>
            </a:r>
            <a:r>
              <a:rPr lang="en-US" altLang="zh-CN" sz="2400" dirty="0" smtClean="0">
                <a:latin typeface="Arial [Mono]" charset="0"/>
                <a:ea typeface="Monospace" charset="0"/>
              </a:rPr>
              <a:t>            </a:t>
            </a:r>
            <a:r>
              <a:rPr lang="pl-PL" altLang="zh-CN" sz="2400" dirty="0" smtClean="0">
                <a:latin typeface="Arial [Mono]" charset="0"/>
                <a:ea typeface="Monospace" charset="0"/>
              </a:rPr>
              <a:t>\</a:t>
            </a:r>
            <a:r>
              <a:rPr lang="pl-PL" altLang="zh-CN" sz="2400" dirty="0">
                <a:latin typeface="Arial [Mono]" charset="0"/>
                <a:ea typeface="Monospace" charset="0"/>
              </a:rPr>
              <a:t>0</a:t>
            </a:r>
            <a:endParaRPr lang="pl-PL" altLang="zh-CN" sz="2400" dirty="0">
              <a:latin typeface="Arial [Mono]" charset="0"/>
              <a:ea typeface="Monospace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Unicode 1.0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457200" y="2567305"/>
            <a:ext cx="8567420" cy="356044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charset="0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charset="0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charset="0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charset="0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charset="0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charset="0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" indent="0">
              <a:buNone/>
            </a:pPr>
            <a:r>
              <a:rPr lang="pl-PL" altLang="zh-CN" sz="2400" dirty="0" smtClean="0">
                <a:latin typeface="Arial [Mono]" charset="0"/>
                <a:ea typeface="Monospace" charset="0"/>
              </a:rPr>
              <a:t>48</a:t>
            </a:r>
            <a:r>
              <a:rPr lang="en-US" altLang="zh-CN" sz="2400" dirty="0" smtClean="0">
                <a:latin typeface="Arial [Mono]" charset="0"/>
                <a:ea typeface="Monospace" charset="0"/>
              </a:rPr>
              <a:t> 00</a:t>
            </a:r>
            <a:r>
              <a:rPr lang="pl-PL" altLang="zh-CN" sz="2400" dirty="0" smtClean="0">
                <a:latin typeface="Arial [Mono]" charset="0"/>
                <a:ea typeface="Monospace" charset="0"/>
              </a:rPr>
              <a:t>     </a:t>
            </a:r>
            <a:r>
              <a:rPr lang="pl-PL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65</a:t>
            </a:r>
            <a:r>
              <a:rPr lang="en-US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 00</a:t>
            </a:r>
            <a:r>
              <a:rPr lang="pl-PL" altLang="zh-CN" sz="2400" dirty="0" smtClean="0">
                <a:latin typeface="Arial [Mono]" charset="0"/>
                <a:ea typeface="Monospace" charset="0"/>
              </a:rPr>
              <a:t>    6C</a:t>
            </a:r>
            <a:r>
              <a:rPr lang="en-US" altLang="zh-CN" sz="2400" dirty="0" smtClean="0">
                <a:latin typeface="Arial [Mono]" charset="0"/>
                <a:ea typeface="Monospace" charset="0"/>
              </a:rPr>
              <a:t> 00</a:t>
            </a:r>
            <a:r>
              <a:rPr lang="pl-PL" altLang="zh-CN" sz="2400" dirty="0" smtClean="0">
                <a:latin typeface="Arial [Mono]" charset="0"/>
                <a:ea typeface="Monospace" charset="0"/>
              </a:rPr>
              <a:t>     </a:t>
            </a:r>
            <a:r>
              <a:rPr lang="pl-PL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6C</a:t>
            </a:r>
            <a:r>
              <a:rPr lang="en-US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 00</a:t>
            </a:r>
            <a:r>
              <a:rPr lang="pl-PL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     </a:t>
            </a:r>
            <a:r>
              <a:rPr lang="pl-PL" altLang="zh-CN" sz="2400" dirty="0" smtClean="0">
                <a:latin typeface="Arial [Mono]" charset="0"/>
                <a:ea typeface="Monospace" charset="0"/>
              </a:rPr>
              <a:t>6F</a:t>
            </a:r>
            <a:r>
              <a:rPr lang="en-US" altLang="zh-CN" sz="2400" dirty="0" smtClean="0">
                <a:latin typeface="Arial [Mono]" charset="0"/>
                <a:ea typeface="Monospace" charset="0"/>
              </a:rPr>
              <a:t> 00    </a:t>
            </a:r>
            <a:r>
              <a:rPr lang="pl-PL" altLang="zh-CN" sz="2400" dirty="0" smtClean="0">
                <a:latin typeface="Arial [Mono]" charset="0"/>
                <a:ea typeface="Monospace" charset="0"/>
              </a:rPr>
              <a:t> </a:t>
            </a:r>
            <a:r>
              <a:rPr lang="pl-PL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21</a:t>
            </a:r>
            <a:r>
              <a:rPr lang="en-US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 00  </a:t>
            </a:r>
            <a:r>
              <a:rPr lang="pl-PL" altLang="zh-CN" sz="2400" dirty="0" smtClean="0">
                <a:latin typeface="Arial [Mono]" charset="0"/>
                <a:ea typeface="Monospace" charset="0"/>
              </a:rPr>
              <a:t>  </a:t>
            </a:r>
            <a:r>
              <a:rPr lang="pl-PL" altLang="zh-CN" sz="2400" dirty="0">
                <a:latin typeface="Arial [Mono]" charset="0"/>
                <a:ea typeface="Monospace" charset="0"/>
              </a:rPr>
              <a:t>00 00</a:t>
            </a:r>
            <a:endParaRPr lang="pl-PL" altLang="zh-CN" sz="2400" dirty="0">
              <a:latin typeface="Arial [Mono]" charset="0"/>
              <a:ea typeface="Monospace" charset="0"/>
            </a:endParaRPr>
          </a:p>
          <a:p>
            <a:pPr marL="36830" indent="0">
              <a:buNone/>
            </a:pPr>
            <a:r>
              <a:rPr lang="pl-PL" altLang="zh-CN" sz="2400" dirty="0">
                <a:latin typeface="Arial [Mono]" charset="0"/>
                <a:ea typeface="Monospace" charset="0"/>
              </a:rPr>
              <a:t>↓ </a:t>
            </a:r>
            <a:r>
              <a:rPr lang="en-US" altLang="zh-CN" sz="2400" dirty="0" smtClean="0">
                <a:latin typeface="Arial [Mono]" charset="0"/>
                <a:ea typeface="Monospace" charset="0"/>
              </a:rPr>
              <a:t>        </a:t>
            </a:r>
            <a:r>
              <a:rPr lang="pl-PL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↓</a:t>
            </a:r>
            <a:r>
              <a:rPr lang="en-US" altLang="zh-CN" sz="2400" dirty="0" smtClean="0">
                <a:latin typeface="Arial [Mono]" charset="0"/>
                <a:ea typeface="Monospace" charset="0"/>
              </a:rPr>
              <a:t>          </a:t>
            </a:r>
            <a:r>
              <a:rPr lang="pl-PL" altLang="zh-CN" sz="2400" dirty="0" smtClean="0">
                <a:latin typeface="Arial [Mono]" charset="0"/>
                <a:ea typeface="Monospace" charset="0"/>
              </a:rPr>
              <a:t>↓ </a:t>
            </a:r>
            <a:r>
              <a:rPr lang="en-US" altLang="zh-CN" sz="2400" dirty="0" smtClean="0">
                <a:latin typeface="Arial [Mono]" charset="0"/>
                <a:ea typeface="Monospace" charset="0"/>
              </a:rPr>
              <a:t>          </a:t>
            </a:r>
            <a:r>
              <a:rPr lang="pl-PL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↓</a:t>
            </a:r>
            <a:r>
              <a:rPr lang="en-US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       </a:t>
            </a:r>
            <a:r>
              <a:rPr lang="pl-PL" altLang="zh-CN" sz="2400" dirty="0" smtClean="0">
                <a:latin typeface="Arial [Mono]" charset="0"/>
                <a:ea typeface="Monospace" charset="0"/>
              </a:rPr>
              <a:t>    </a:t>
            </a:r>
            <a:r>
              <a:rPr lang="pl-PL" altLang="zh-CN" sz="2400" dirty="0">
                <a:latin typeface="Arial [Mono]" charset="0"/>
                <a:ea typeface="Monospace" charset="0"/>
              </a:rPr>
              <a:t>↓           </a:t>
            </a:r>
            <a:r>
              <a:rPr lang="pl-PL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↓</a:t>
            </a:r>
            <a:r>
              <a:rPr lang="pl-PL" altLang="zh-CN" sz="2400" dirty="0" smtClean="0">
                <a:latin typeface="Arial [Mono]" charset="0"/>
                <a:ea typeface="Monospace" charset="0"/>
              </a:rPr>
              <a:t> </a:t>
            </a:r>
            <a:r>
              <a:rPr lang="en-US" altLang="zh-CN" sz="2400" dirty="0" smtClean="0">
                <a:latin typeface="Arial [Mono]" charset="0"/>
                <a:ea typeface="Monospace" charset="0"/>
              </a:rPr>
              <a:t>        </a:t>
            </a:r>
            <a:r>
              <a:rPr lang="pl-PL" altLang="zh-CN" sz="2400" dirty="0" smtClean="0">
                <a:latin typeface="Arial [Mono]" charset="0"/>
                <a:ea typeface="Monospace" charset="0"/>
              </a:rPr>
              <a:t>↓</a:t>
            </a:r>
            <a:endParaRPr lang="en-US" altLang="zh-CN" sz="2400" dirty="0" smtClean="0">
              <a:latin typeface="Arial [Mono]" charset="0"/>
              <a:ea typeface="Monospace" charset="0"/>
            </a:endParaRPr>
          </a:p>
          <a:p>
            <a:pPr marL="36830" indent="0">
              <a:buNone/>
            </a:pPr>
            <a:r>
              <a:rPr lang="pl-PL" altLang="zh-CN" sz="2400" dirty="0" smtClean="0">
                <a:latin typeface="Arial [Mono]" charset="0"/>
                <a:ea typeface="Monospace" charset="0"/>
              </a:rPr>
              <a:t>U+4800 </a:t>
            </a:r>
            <a:r>
              <a:rPr lang="pl-PL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U+6500</a:t>
            </a:r>
            <a:r>
              <a:rPr lang="pl-PL" altLang="zh-CN" sz="2400" dirty="0">
                <a:latin typeface="Arial [Mono]" charset="0"/>
                <a:ea typeface="Monospace" charset="0"/>
              </a:rPr>
              <a:t> U+6C00 </a:t>
            </a:r>
            <a:r>
              <a:rPr lang="pl-PL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U+6C00</a:t>
            </a:r>
            <a:r>
              <a:rPr lang="pl-PL" altLang="zh-CN" sz="2400" dirty="0">
                <a:latin typeface="Arial [Mono]" charset="0"/>
                <a:ea typeface="Monospace" charset="0"/>
              </a:rPr>
              <a:t> U+6F00 </a:t>
            </a:r>
            <a:r>
              <a:rPr lang="pl-PL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U+2100</a:t>
            </a:r>
            <a:r>
              <a:rPr lang="pl-PL" altLang="zh-CN" sz="2400" dirty="0">
                <a:latin typeface="Arial [Mono]" charset="0"/>
                <a:ea typeface="Monospace" charset="0"/>
              </a:rPr>
              <a:t> U+0000</a:t>
            </a:r>
            <a:endParaRPr lang="pl-PL" altLang="zh-CN" sz="2400" dirty="0">
              <a:latin typeface="Arial [Mono]" charset="0"/>
              <a:ea typeface="Monospace" charset="0"/>
            </a:endParaRPr>
          </a:p>
          <a:p>
            <a:pPr marL="36830" indent="0">
              <a:buNone/>
            </a:pPr>
            <a:r>
              <a:rPr lang="pl-PL" altLang="zh-CN" sz="2400" dirty="0">
                <a:latin typeface="Arial [Mono]" charset="0"/>
                <a:ea typeface="Monospace" charset="0"/>
              </a:rPr>
              <a:t>↓  </a:t>
            </a:r>
            <a:r>
              <a:rPr lang="en-US" altLang="zh-CN" sz="2400" dirty="0" smtClean="0">
                <a:latin typeface="Arial [Mono]" charset="0"/>
                <a:ea typeface="Monospace" charset="0"/>
              </a:rPr>
              <a:t>       </a:t>
            </a:r>
            <a:r>
              <a:rPr lang="pl-PL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↓</a:t>
            </a:r>
            <a:r>
              <a:rPr lang="pl-PL" altLang="zh-CN" sz="2400" dirty="0" smtClean="0">
                <a:latin typeface="Arial [Mono]" charset="0"/>
                <a:ea typeface="Monospace" charset="0"/>
              </a:rPr>
              <a:t> </a:t>
            </a:r>
            <a:r>
              <a:rPr lang="en-US" altLang="zh-CN" sz="2400" dirty="0" smtClean="0">
                <a:latin typeface="Arial [Mono]" charset="0"/>
                <a:ea typeface="Monospace" charset="0"/>
              </a:rPr>
              <a:t>         </a:t>
            </a:r>
            <a:r>
              <a:rPr lang="pl-PL" altLang="zh-CN" sz="2400" dirty="0" smtClean="0">
                <a:latin typeface="Arial [Mono]" charset="0"/>
                <a:ea typeface="Monospace" charset="0"/>
              </a:rPr>
              <a:t>↓</a:t>
            </a:r>
            <a:r>
              <a:rPr lang="en-US" altLang="zh-CN" sz="2400" dirty="0" smtClean="0">
                <a:latin typeface="Arial [Mono]" charset="0"/>
                <a:ea typeface="Monospace" charset="0"/>
              </a:rPr>
              <a:t>        </a:t>
            </a:r>
            <a:r>
              <a:rPr lang="pl-PL" altLang="zh-CN" sz="2400" dirty="0" smtClean="0">
                <a:latin typeface="Arial [Mono]" charset="0"/>
                <a:ea typeface="Monospace" charset="0"/>
              </a:rPr>
              <a:t>   </a:t>
            </a:r>
            <a:r>
              <a:rPr lang="pl-PL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↓</a:t>
            </a:r>
            <a:r>
              <a:rPr lang="pl-PL" altLang="zh-CN" sz="2400" dirty="0">
                <a:latin typeface="Arial [Mono]" charset="0"/>
                <a:ea typeface="Monospace" charset="0"/>
              </a:rPr>
              <a:t> </a:t>
            </a:r>
            <a:r>
              <a:rPr lang="en-US" altLang="zh-CN" sz="2400" dirty="0" smtClean="0">
                <a:latin typeface="Arial [Mono]" charset="0"/>
                <a:ea typeface="Monospace" charset="0"/>
              </a:rPr>
              <a:t>          </a:t>
            </a:r>
            <a:r>
              <a:rPr lang="pl-PL" altLang="zh-CN" sz="2400" dirty="0" smtClean="0">
                <a:latin typeface="Arial [Mono]" charset="0"/>
                <a:ea typeface="Monospace" charset="0"/>
              </a:rPr>
              <a:t>↓ </a:t>
            </a:r>
            <a:r>
              <a:rPr lang="en-US" altLang="zh-CN" sz="2400" dirty="0" smtClean="0">
                <a:latin typeface="Arial [Mono]" charset="0"/>
                <a:ea typeface="Monospace" charset="0"/>
              </a:rPr>
              <a:t>          </a:t>
            </a:r>
            <a:r>
              <a:rPr lang="pl-PL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↓</a:t>
            </a:r>
            <a:r>
              <a:rPr lang="en-US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       </a:t>
            </a:r>
            <a:r>
              <a:rPr lang="pl-PL" altLang="zh-CN" sz="2400" dirty="0" smtClean="0">
                <a:latin typeface="Arial [Mono]" charset="0"/>
                <a:ea typeface="Monospace" charset="0"/>
              </a:rPr>
              <a:t>  </a:t>
            </a:r>
            <a:r>
              <a:rPr lang="pl-PL" altLang="zh-CN" sz="2400" dirty="0">
                <a:latin typeface="Arial [Mono]" charset="0"/>
                <a:ea typeface="Monospace" charset="0"/>
              </a:rPr>
              <a:t>↓</a:t>
            </a:r>
            <a:endParaRPr lang="pl-PL" altLang="zh-CN" sz="2400" dirty="0">
              <a:latin typeface="Arial [Mono]" charset="0"/>
              <a:ea typeface="Monospace" charset="0"/>
            </a:endParaRPr>
          </a:p>
          <a:p>
            <a:pPr marL="36830" indent="0">
              <a:buNone/>
            </a:pPr>
            <a:r>
              <a:rPr lang="zh-CN" altLang="en-US" sz="2400" dirty="0">
                <a:latin typeface="Arial [Mono]" charset="0"/>
                <a:ea typeface="Monospace" charset="0"/>
              </a:rPr>
              <a:t>䠀 </a:t>
            </a:r>
            <a:r>
              <a:rPr lang="zh-CN" altLang="en-US" sz="2400" dirty="0" smtClean="0">
                <a:latin typeface="Arial [Mono]" charset="0"/>
                <a:ea typeface="Monospace" charset="0"/>
              </a:rPr>
              <a:t>         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攀</a:t>
            </a:r>
            <a:r>
              <a:rPr lang="zh-CN" altLang="en-US" sz="2400" dirty="0" smtClean="0">
                <a:latin typeface="Arial [Mono]" charset="0"/>
                <a:ea typeface="Monospace" charset="0"/>
              </a:rPr>
              <a:t>          氀           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氀       </a:t>
            </a:r>
            <a:r>
              <a:rPr lang="zh-CN" altLang="en-US" sz="2400" dirty="0" smtClean="0">
                <a:latin typeface="Arial [Mono]" charset="0"/>
                <a:ea typeface="Monospace" charset="0"/>
              </a:rPr>
              <a:t>    </a:t>
            </a:r>
            <a:r>
              <a:rPr lang="zh-CN" altLang="en-US" sz="2400" dirty="0">
                <a:latin typeface="Arial [Mono]" charset="0"/>
                <a:ea typeface="Monospace" charset="0"/>
              </a:rPr>
              <a:t>漀 </a:t>
            </a:r>
            <a:r>
              <a:rPr lang="zh-CN" altLang="en-US" sz="2400" dirty="0" smtClean="0">
                <a:latin typeface="Arial [Mono]" charset="0"/>
                <a:ea typeface="Monospace" charset="0"/>
              </a:rPr>
              <a:t>          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Mono]" charset="0"/>
                <a:ea typeface="Monospace" charset="0"/>
              </a:rPr>
              <a:t>℀</a:t>
            </a:r>
            <a:r>
              <a:rPr lang="zh-CN" altLang="en-US" sz="2400" dirty="0" smtClean="0">
                <a:latin typeface="Arial [Mono]" charset="0"/>
                <a:ea typeface="Monospace" charset="0"/>
              </a:rPr>
              <a:t>         </a:t>
            </a:r>
            <a:r>
              <a:rPr lang="en-US" altLang="zh-CN" sz="2400" dirty="0" smtClean="0">
                <a:latin typeface="Arial [Mono]" charset="0"/>
                <a:ea typeface="Monospace" charset="0"/>
              </a:rPr>
              <a:t>\</a:t>
            </a:r>
            <a:r>
              <a:rPr lang="en-US" altLang="zh-CN" sz="2400" dirty="0">
                <a:latin typeface="Arial [Mono]" charset="0"/>
                <a:ea typeface="Monospace" charset="0"/>
              </a:rPr>
              <a:t>0</a:t>
            </a:r>
            <a:endParaRPr lang="zh-CN" altLang="en-US" sz="2400" dirty="0">
              <a:latin typeface="Arial [Mono]" charset="0"/>
              <a:ea typeface="Monospace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Unicode 1.0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2566800"/>
            <a:ext cx="8928992" cy="3560400"/>
          </a:xfrm>
        </p:spPr>
        <p:txBody>
          <a:bodyPr>
            <a:normAutofit/>
          </a:bodyPr>
          <a:lstStyle/>
          <a:p>
            <a:pPr marL="36830" indent="0"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FE FF </a:t>
            </a:r>
            <a:r>
              <a:rPr lang="pl-PL" altLang="zh-CN" dirty="0" smtClean="0"/>
              <a:t>00 </a:t>
            </a:r>
            <a:r>
              <a:rPr lang="pl-PL" altLang="zh-CN" dirty="0"/>
              <a:t>48 </a:t>
            </a:r>
            <a:r>
              <a:rPr lang="pl-PL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00 65</a:t>
            </a:r>
            <a:r>
              <a:rPr lang="pl-PL" altLang="zh-CN" dirty="0"/>
              <a:t> 00 6C </a:t>
            </a:r>
            <a:r>
              <a:rPr lang="pl-PL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00 6C</a:t>
            </a:r>
            <a:r>
              <a:rPr lang="pl-PL" altLang="zh-CN" dirty="0"/>
              <a:t> 00 6F </a:t>
            </a:r>
            <a:r>
              <a:rPr lang="pl-PL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00 21</a:t>
            </a:r>
            <a:r>
              <a:rPr lang="pl-PL" altLang="zh-CN" dirty="0"/>
              <a:t> 00 00</a:t>
            </a:r>
            <a:endParaRPr lang="pl-PL" altLang="zh-CN" dirty="0"/>
          </a:p>
          <a:p>
            <a:pPr marL="36830" indent="0">
              <a:buNone/>
            </a:pPr>
            <a:r>
              <a:rPr lang="pl-PL" altLang="zh-CN" dirty="0">
                <a:solidFill>
                  <a:srgbClr val="00B0F0"/>
                </a:solidFill>
              </a:rPr>
              <a:t>↓</a:t>
            </a:r>
            <a:r>
              <a:rPr lang="pl-PL" altLang="zh-CN" dirty="0"/>
              <a:t> </a:t>
            </a:r>
            <a:r>
              <a:rPr lang="en-US" altLang="zh-CN" dirty="0" smtClean="0"/>
              <a:t>        </a:t>
            </a:r>
            <a:r>
              <a:rPr lang="pl-PL" altLang="zh-CN" dirty="0" smtClean="0"/>
              <a:t>↓ </a:t>
            </a:r>
            <a:r>
              <a:rPr lang="en-US" altLang="zh-CN" dirty="0" smtClean="0"/>
              <a:t>       </a:t>
            </a:r>
            <a:r>
              <a:rPr lang="pl-PL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↓</a:t>
            </a:r>
            <a:r>
              <a:rPr lang="pl-PL" altLang="zh-CN" dirty="0" smtClean="0"/>
              <a:t> </a:t>
            </a:r>
            <a:r>
              <a:rPr lang="en-US" altLang="zh-CN" dirty="0" smtClean="0"/>
              <a:t>       </a:t>
            </a:r>
            <a:r>
              <a:rPr lang="pl-PL" altLang="zh-CN" dirty="0" smtClean="0"/>
              <a:t>↓ </a:t>
            </a:r>
            <a:r>
              <a:rPr lang="en-US" altLang="zh-CN" dirty="0" smtClean="0"/>
              <a:t>        </a:t>
            </a:r>
            <a:r>
              <a:rPr lang="pl-PL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↓</a:t>
            </a:r>
            <a:r>
              <a:rPr lang="pl-PL" altLang="zh-CN" dirty="0" smtClean="0"/>
              <a:t> </a:t>
            </a:r>
            <a:r>
              <a:rPr lang="en-US" altLang="zh-CN" dirty="0" smtClean="0"/>
              <a:t>        </a:t>
            </a:r>
            <a:r>
              <a:rPr lang="pl-PL" altLang="zh-CN" dirty="0" smtClean="0"/>
              <a:t>↓ </a:t>
            </a:r>
            <a:r>
              <a:rPr lang="en-US" altLang="zh-CN" dirty="0" smtClean="0"/>
              <a:t>       </a:t>
            </a:r>
            <a:r>
              <a:rPr lang="pl-PL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↓</a:t>
            </a:r>
            <a:r>
              <a:rPr lang="en-US" altLang="zh-CN" dirty="0" smtClean="0"/>
              <a:t>       </a:t>
            </a:r>
            <a:r>
              <a:rPr lang="pl-PL" altLang="zh-CN" dirty="0" smtClean="0"/>
              <a:t> </a:t>
            </a:r>
            <a:r>
              <a:rPr lang="pl-PL" altLang="zh-CN" dirty="0"/>
              <a:t>↓</a:t>
            </a:r>
            <a:endParaRPr lang="pl-PL" altLang="zh-CN" dirty="0"/>
          </a:p>
          <a:p>
            <a:pPr marL="36830" indent="0">
              <a:buNone/>
            </a:pPr>
            <a:r>
              <a:rPr lang="en-US" altLang="zh-CN" sz="2200" dirty="0" smtClean="0">
                <a:solidFill>
                  <a:srgbClr val="00B0F0"/>
                </a:solidFill>
              </a:rPr>
              <a:t>U+FEFF</a:t>
            </a:r>
            <a:r>
              <a:rPr lang="en-US" altLang="zh-CN" sz="2200" dirty="0" smtClean="0"/>
              <a:t> </a:t>
            </a:r>
            <a:r>
              <a:rPr lang="pl-PL" altLang="zh-CN" sz="2200" dirty="0" smtClean="0"/>
              <a:t>U+0048 </a:t>
            </a:r>
            <a:r>
              <a:rPr lang="pl-PL" altLang="zh-CN" sz="2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U+0065</a:t>
            </a:r>
            <a:r>
              <a:rPr lang="pl-PL" altLang="zh-CN" sz="2200" dirty="0"/>
              <a:t> U+006C </a:t>
            </a:r>
            <a:r>
              <a:rPr lang="pl-PL" altLang="zh-CN" sz="2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U+006C</a:t>
            </a:r>
            <a:r>
              <a:rPr lang="pl-PL" altLang="zh-CN" sz="2200" dirty="0"/>
              <a:t> U+006F </a:t>
            </a:r>
            <a:r>
              <a:rPr lang="pl-PL" altLang="zh-CN" sz="2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U+0021</a:t>
            </a:r>
            <a:r>
              <a:rPr lang="pl-PL" altLang="zh-CN" sz="2200" dirty="0"/>
              <a:t> U+0000</a:t>
            </a:r>
            <a:endParaRPr lang="pl-PL" altLang="zh-CN" sz="2200" dirty="0"/>
          </a:p>
          <a:p>
            <a:pPr marL="36830" indent="0">
              <a:buNone/>
            </a:pPr>
            <a:r>
              <a:rPr lang="en-US" altLang="zh-CN" dirty="0" smtClean="0"/>
              <a:t>           </a:t>
            </a:r>
            <a:r>
              <a:rPr lang="pl-PL" altLang="zh-CN" dirty="0" smtClean="0"/>
              <a:t>↓ </a:t>
            </a:r>
            <a:r>
              <a:rPr lang="en-US" altLang="zh-CN" dirty="0" smtClean="0"/>
              <a:t>       </a:t>
            </a:r>
            <a:r>
              <a:rPr lang="pl-PL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↓</a:t>
            </a:r>
            <a:r>
              <a:rPr lang="en-US" altLang="zh-CN" dirty="0" smtClean="0"/>
              <a:t>       </a:t>
            </a:r>
            <a:r>
              <a:rPr lang="pl-PL" altLang="zh-CN" dirty="0" smtClean="0"/>
              <a:t> ↓</a:t>
            </a:r>
            <a:r>
              <a:rPr lang="en-US" altLang="zh-CN" dirty="0" smtClean="0"/>
              <a:t>        </a:t>
            </a:r>
            <a:r>
              <a:rPr lang="pl-PL" altLang="zh-CN" dirty="0" smtClean="0"/>
              <a:t> </a:t>
            </a:r>
            <a:r>
              <a:rPr lang="pl-PL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↓</a:t>
            </a:r>
            <a:r>
              <a:rPr lang="en-US" altLang="zh-CN" dirty="0" smtClean="0"/>
              <a:t>        </a:t>
            </a:r>
            <a:r>
              <a:rPr lang="pl-PL" altLang="zh-CN" dirty="0" smtClean="0"/>
              <a:t> ↓</a:t>
            </a:r>
            <a:r>
              <a:rPr lang="en-US" altLang="zh-CN" dirty="0" smtClean="0"/>
              <a:t>       </a:t>
            </a:r>
            <a:r>
              <a:rPr lang="pl-PL" altLang="zh-CN" dirty="0" smtClean="0"/>
              <a:t> </a:t>
            </a:r>
            <a:r>
              <a:rPr lang="pl-PL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↓</a:t>
            </a:r>
            <a:r>
              <a:rPr lang="en-US" altLang="zh-CN" dirty="0" smtClean="0"/>
              <a:t>       </a:t>
            </a:r>
            <a:r>
              <a:rPr lang="pl-PL" altLang="zh-CN" dirty="0" smtClean="0"/>
              <a:t> </a:t>
            </a:r>
            <a:r>
              <a:rPr lang="pl-PL" altLang="zh-CN" dirty="0"/>
              <a:t>↓</a:t>
            </a:r>
            <a:endParaRPr lang="pl-PL" altLang="zh-CN" dirty="0"/>
          </a:p>
          <a:p>
            <a:pPr marL="36830" indent="0">
              <a:buNone/>
            </a:pPr>
            <a:r>
              <a:rPr lang="en-US" altLang="zh-CN" sz="3600" dirty="0" smtClean="0"/>
              <a:t>         </a:t>
            </a:r>
            <a:r>
              <a:rPr lang="pl-PL" altLang="zh-CN" sz="3600" dirty="0" smtClean="0"/>
              <a:t>H</a:t>
            </a:r>
            <a:r>
              <a:rPr lang="en-US" altLang="zh-CN" sz="3600" dirty="0" smtClean="0"/>
              <a:t>      </a:t>
            </a:r>
            <a:r>
              <a:rPr lang="pl-PL" altLang="zh-CN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zh-CN" sz="3600" dirty="0" smtClean="0"/>
              <a:t>     </a:t>
            </a:r>
            <a:r>
              <a:rPr lang="pl-PL" altLang="zh-CN" sz="3600" dirty="0" smtClean="0"/>
              <a:t> </a:t>
            </a:r>
            <a:r>
              <a:rPr lang="pl-PL" altLang="zh-CN" sz="3600" dirty="0"/>
              <a:t>l </a:t>
            </a:r>
            <a:r>
              <a:rPr lang="en-US" altLang="zh-CN" sz="3600" dirty="0" smtClean="0"/>
              <a:t>       </a:t>
            </a:r>
            <a:r>
              <a:rPr lang="pl-PL" altLang="zh-CN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pl-PL" altLang="zh-CN" sz="3600" dirty="0" smtClean="0"/>
              <a:t> </a:t>
            </a:r>
            <a:r>
              <a:rPr lang="en-US" altLang="zh-CN" sz="3600" dirty="0" smtClean="0"/>
              <a:t>       </a:t>
            </a:r>
            <a:r>
              <a:rPr lang="pl-PL" altLang="zh-CN" sz="3600" dirty="0" smtClean="0"/>
              <a:t>o </a:t>
            </a:r>
            <a:r>
              <a:rPr lang="en-US" altLang="zh-CN" sz="3600" dirty="0" smtClean="0"/>
              <a:t>      </a:t>
            </a:r>
            <a:r>
              <a:rPr lang="pl-PL" altLang="zh-CN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!</a:t>
            </a:r>
            <a:r>
              <a:rPr lang="pl-PL" altLang="zh-CN" sz="3600" dirty="0" smtClean="0"/>
              <a:t> </a:t>
            </a:r>
            <a:r>
              <a:rPr lang="en-US" altLang="zh-CN" sz="3600" dirty="0" smtClean="0"/>
              <a:t>      </a:t>
            </a:r>
            <a:r>
              <a:rPr lang="pl-PL" altLang="zh-CN" sz="3600" dirty="0" smtClean="0"/>
              <a:t>\</a:t>
            </a:r>
            <a:r>
              <a:rPr lang="pl-PL" altLang="zh-CN" sz="3600" dirty="0"/>
              <a:t>0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Unicode 1.0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07504" y="2566800"/>
            <a:ext cx="8928992" cy="3560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charset="0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charset="0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charset="0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charset="0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charset="0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charset="0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" indent="0">
              <a:buFont typeface="Wingdings 2"/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FF FE </a:t>
            </a:r>
            <a:r>
              <a:rPr lang="pl-PL" altLang="zh-CN" dirty="0" smtClean="0"/>
              <a:t>48</a:t>
            </a:r>
            <a:r>
              <a:rPr lang="en-US" altLang="zh-CN" dirty="0" smtClean="0"/>
              <a:t> 00</a:t>
            </a:r>
            <a:r>
              <a:rPr lang="pl-PL" altLang="zh-CN" dirty="0" smtClean="0"/>
              <a:t> </a:t>
            </a:r>
            <a:r>
              <a:rPr lang="pl-PL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65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00</a:t>
            </a:r>
            <a:r>
              <a:rPr lang="pl-PL" altLang="zh-CN" dirty="0" smtClean="0"/>
              <a:t> 6C</a:t>
            </a:r>
            <a:r>
              <a:rPr lang="en-US" altLang="zh-CN" dirty="0" smtClean="0"/>
              <a:t> 00</a:t>
            </a:r>
            <a:r>
              <a:rPr lang="pl-PL" altLang="zh-CN" dirty="0" smtClean="0"/>
              <a:t> </a:t>
            </a:r>
            <a:r>
              <a:rPr lang="pl-PL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6C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00</a:t>
            </a:r>
            <a:r>
              <a:rPr lang="pl-PL" altLang="zh-CN" dirty="0" smtClean="0"/>
              <a:t> 6F</a:t>
            </a:r>
            <a:r>
              <a:rPr lang="en-US" altLang="zh-CN" dirty="0"/>
              <a:t> </a:t>
            </a:r>
            <a:r>
              <a:rPr lang="en-US" altLang="zh-CN" dirty="0" smtClean="0"/>
              <a:t>00</a:t>
            </a:r>
            <a:r>
              <a:rPr lang="pl-PL" altLang="zh-CN" dirty="0" smtClean="0"/>
              <a:t> </a:t>
            </a:r>
            <a:r>
              <a:rPr lang="pl-PL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21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00</a:t>
            </a:r>
            <a:r>
              <a:rPr lang="pl-PL" altLang="zh-CN" dirty="0" smtClean="0"/>
              <a:t> 00 00</a:t>
            </a:r>
            <a:endParaRPr lang="pl-PL" altLang="zh-CN" dirty="0" smtClean="0"/>
          </a:p>
          <a:p>
            <a:pPr marL="36830" indent="0">
              <a:buFont typeface="Wingdings 2"/>
              <a:buNone/>
            </a:pPr>
            <a:r>
              <a:rPr lang="pl-PL" altLang="zh-CN" dirty="0" smtClean="0">
                <a:solidFill>
                  <a:srgbClr val="00B0F0"/>
                </a:solidFill>
              </a:rPr>
              <a:t>↓</a:t>
            </a:r>
            <a:r>
              <a:rPr lang="pl-PL" altLang="zh-CN" dirty="0" smtClean="0"/>
              <a:t> </a:t>
            </a:r>
            <a:r>
              <a:rPr lang="en-US" altLang="zh-CN" dirty="0" smtClean="0"/>
              <a:t>        </a:t>
            </a:r>
            <a:r>
              <a:rPr lang="pl-PL" altLang="zh-CN" dirty="0" smtClean="0"/>
              <a:t>↓ </a:t>
            </a:r>
            <a:r>
              <a:rPr lang="en-US" altLang="zh-CN" dirty="0" smtClean="0"/>
              <a:t>       </a:t>
            </a:r>
            <a:r>
              <a:rPr lang="pl-PL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↓</a:t>
            </a:r>
            <a:r>
              <a:rPr lang="pl-PL" altLang="zh-CN" dirty="0" smtClean="0"/>
              <a:t> </a:t>
            </a:r>
            <a:r>
              <a:rPr lang="en-US" altLang="zh-CN" dirty="0" smtClean="0"/>
              <a:t>       </a:t>
            </a:r>
            <a:r>
              <a:rPr lang="pl-PL" altLang="zh-CN" dirty="0" smtClean="0"/>
              <a:t>↓ </a:t>
            </a:r>
            <a:r>
              <a:rPr lang="en-US" altLang="zh-CN" dirty="0" smtClean="0"/>
              <a:t>        </a:t>
            </a:r>
            <a:r>
              <a:rPr lang="pl-PL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↓</a:t>
            </a:r>
            <a:r>
              <a:rPr lang="pl-PL" altLang="zh-CN" dirty="0" smtClean="0"/>
              <a:t> </a:t>
            </a:r>
            <a:r>
              <a:rPr lang="en-US" altLang="zh-CN" dirty="0" smtClean="0"/>
              <a:t>        </a:t>
            </a:r>
            <a:r>
              <a:rPr lang="pl-PL" altLang="zh-CN" dirty="0" smtClean="0"/>
              <a:t>↓ </a:t>
            </a:r>
            <a:r>
              <a:rPr lang="en-US" altLang="zh-CN" dirty="0" smtClean="0"/>
              <a:t>       </a:t>
            </a:r>
            <a:r>
              <a:rPr lang="pl-PL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↓</a:t>
            </a:r>
            <a:r>
              <a:rPr lang="en-US" altLang="zh-CN" dirty="0" smtClean="0"/>
              <a:t>       </a:t>
            </a:r>
            <a:r>
              <a:rPr lang="pl-PL" altLang="zh-CN" dirty="0" smtClean="0"/>
              <a:t> ↓</a:t>
            </a:r>
            <a:endParaRPr lang="pl-PL" altLang="zh-CN" dirty="0" smtClean="0"/>
          </a:p>
          <a:p>
            <a:pPr marL="36830" indent="0">
              <a:buFont typeface="Wingdings 2"/>
              <a:buNone/>
            </a:pPr>
            <a:r>
              <a:rPr lang="en-US" altLang="zh-CN" sz="2200" dirty="0" smtClean="0">
                <a:solidFill>
                  <a:srgbClr val="00B0F0"/>
                </a:solidFill>
              </a:rPr>
              <a:t>U+FEFF</a:t>
            </a:r>
            <a:r>
              <a:rPr lang="en-US" altLang="zh-CN" sz="2200" dirty="0" smtClean="0"/>
              <a:t> </a:t>
            </a:r>
            <a:r>
              <a:rPr lang="pl-PL" altLang="zh-CN" sz="2200" dirty="0" smtClean="0"/>
              <a:t>U+0048 </a:t>
            </a:r>
            <a:r>
              <a:rPr lang="pl-PL" altLang="zh-CN" sz="2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U+0065</a:t>
            </a:r>
            <a:r>
              <a:rPr lang="pl-PL" altLang="zh-CN" sz="2200" dirty="0" smtClean="0"/>
              <a:t> U+006C </a:t>
            </a:r>
            <a:r>
              <a:rPr lang="pl-PL" altLang="zh-CN" sz="2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U+006C</a:t>
            </a:r>
            <a:r>
              <a:rPr lang="pl-PL" altLang="zh-CN" sz="2200" dirty="0" smtClean="0"/>
              <a:t> U+006F </a:t>
            </a:r>
            <a:r>
              <a:rPr lang="pl-PL" altLang="zh-CN" sz="2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U+0021</a:t>
            </a:r>
            <a:r>
              <a:rPr lang="pl-PL" altLang="zh-CN" sz="2200" dirty="0" smtClean="0"/>
              <a:t> U+0000</a:t>
            </a:r>
            <a:endParaRPr lang="pl-PL" altLang="zh-CN" sz="2200" dirty="0" smtClean="0"/>
          </a:p>
          <a:p>
            <a:pPr marL="36830" indent="0">
              <a:buFont typeface="Wingdings 2"/>
              <a:buNone/>
            </a:pPr>
            <a:r>
              <a:rPr lang="en-US" altLang="zh-CN" dirty="0" smtClean="0"/>
              <a:t>           </a:t>
            </a:r>
            <a:r>
              <a:rPr lang="pl-PL" altLang="zh-CN" dirty="0" smtClean="0"/>
              <a:t>↓ </a:t>
            </a:r>
            <a:r>
              <a:rPr lang="en-US" altLang="zh-CN" dirty="0" smtClean="0"/>
              <a:t>       </a:t>
            </a:r>
            <a:r>
              <a:rPr lang="pl-PL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↓</a:t>
            </a:r>
            <a:r>
              <a:rPr lang="en-US" altLang="zh-CN" dirty="0" smtClean="0"/>
              <a:t>       </a:t>
            </a:r>
            <a:r>
              <a:rPr lang="pl-PL" altLang="zh-CN" dirty="0" smtClean="0"/>
              <a:t> ↓</a:t>
            </a:r>
            <a:r>
              <a:rPr lang="en-US" altLang="zh-CN" dirty="0" smtClean="0"/>
              <a:t>        </a:t>
            </a:r>
            <a:r>
              <a:rPr lang="pl-PL" altLang="zh-CN" dirty="0" smtClean="0"/>
              <a:t> </a:t>
            </a:r>
            <a:r>
              <a:rPr lang="pl-PL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↓</a:t>
            </a:r>
            <a:r>
              <a:rPr lang="en-US" altLang="zh-CN" dirty="0" smtClean="0"/>
              <a:t>        </a:t>
            </a:r>
            <a:r>
              <a:rPr lang="pl-PL" altLang="zh-CN" dirty="0" smtClean="0"/>
              <a:t> ↓</a:t>
            </a:r>
            <a:r>
              <a:rPr lang="en-US" altLang="zh-CN" dirty="0" smtClean="0"/>
              <a:t>       </a:t>
            </a:r>
            <a:r>
              <a:rPr lang="pl-PL" altLang="zh-CN" dirty="0" smtClean="0"/>
              <a:t> </a:t>
            </a:r>
            <a:r>
              <a:rPr lang="pl-PL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↓</a:t>
            </a:r>
            <a:r>
              <a:rPr lang="en-US" altLang="zh-CN" dirty="0" smtClean="0"/>
              <a:t>       </a:t>
            </a:r>
            <a:r>
              <a:rPr lang="pl-PL" altLang="zh-CN" dirty="0" smtClean="0"/>
              <a:t> ↓</a:t>
            </a:r>
            <a:endParaRPr lang="pl-PL" altLang="zh-CN" dirty="0" smtClean="0"/>
          </a:p>
          <a:p>
            <a:pPr marL="36830" indent="0">
              <a:buFont typeface="Wingdings 2"/>
              <a:buNone/>
            </a:pPr>
            <a:r>
              <a:rPr lang="en-US" altLang="zh-CN" sz="3600" dirty="0" smtClean="0"/>
              <a:t>         </a:t>
            </a:r>
            <a:r>
              <a:rPr lang="pl-PL" altLang="zh-CN" sz="3600" dirty="0" smtClean="0"/>
              <a:t>H</a:t>
            </a:r>
            <a:r>
              <a:rPr lang="en-US" altLang="zh-CN" sz="3600" dirty="0" smtClean="0"/>
              <a:t>      </a:t>
            </a:r>
            <a:r>
              <a:rPr lang="pl-PL" altLang="zh-CN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zh-CN" sz="3600" dirty="0" smtClean="0"/>
              <a:t>     </a:t>
            </a:r>
            <a:r>
              <a:rPr lang="pl-PL" altLang="zh-CN" sz="3600" dirty="0" smtClean="0"/>
              <a:t> l </a:t>
            </a:r>
            <a:r>
              <a:rPr lang="en-US" altLang="zh-CN" sz="3600" dirty="0" smtClean="0"/>
              <a:t>       </a:t>
            </a:r>
            <a:r>
              <a:rPr lang="pl-PL" altLang="zh-CN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pl-PL" altLang="zh-CN" sz="3600" dirty="0" smtClean="0"/>
              <a:t> </a:t>
            </a:r>
            <a:r>
              <a:rPr lang="en-US" altLang="zh-CN" sz="3600" dirty="0" smtClean="0"/>
              <a:t>       </a:t>
            </a:r>
            <a:r>
              <a:rPr lang="pl-PL" altLang="zh-CN" sz="3600" dirty="0" smtClean="0"/>
              <a:t>o </a:t>
            </a:r>
            <a:r>
              <a:rPr lang="en-US" altLang="zh-CN" sz="3600" dirty="0" smtClean="0"/>
              <a:t>      </a:t>
            </a:r>
            <a:r>
              <a:rPr lang="pl-PL" altLang="zh-CN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!</a:t>
            </a:r>
            <a:r>
              <a:rPr lang="pl-PL" altLang="zh-CN" sz="3600" dirty="0" smtClean="0"/>
              <a:t> </a:t>
            </a:r>
            <a:r>
              <a:rPr lang="en-US" altLang="zh-CN" sz="3600" dirty="0" smtClean="0"/>
              <a:t>      </a:t>
            </a:r>
            <a:r>
              <a:rPr lang="pl-PL" altLang="zh-CN" sz="3600" dirty="0" smtClean="0"/>
              <a:t>\0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Unicode 1.0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>
              <a:buNone/>
            </a:pPr>
            <a:r>
              <a:rPr lang="en-US" altLang="zh-CN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Buxton Sketch" panose="03080500000500000004" pitchFamily="66" charset="0"/>
              </a:rPr>
              <a:t>“With over 30,000 unallocated character </a:t>
            </a:r>
            <a:r>
              <a:rPr lang="en-US" altLang="zh-CN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uxton Sketch" panose="03080500000500000004" pitchFamily="66" charset="0"/>
              </a:rPr>
              <a:t>positions</a:t>
            </a:r>
            <a:r>
              <a:rPr lang="en-US" altLang="zh-CN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Buxton Sketch" panose="03080500000500000004" pitchFamily="66" charset="0"/>
              </a:rPr>
              <a:t>, the Unicode character encoding </a:t>
            </a:r>
            <a:r>
              <a:rPr lang="en-US" altLang="zh-CN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uxton Sketch" panose="03080500000500000004" pitchFamily="66" charset="0"/>
              </a:rPr>
              <a:t>provides </a:t>
            </a:r>
            <a:r>
              <a:rPr lang="en-US" altLang="zh-CN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Buxton Sketch" panose="03080500000500000004" pitchFamily="66" charset="0"/>
              </a:rPr>
              <a:t>sufficient space for foreseeable </a:t>
            </a:r>
            <a:r>
              <a:rPr lang="en-US" altLang="zh-CN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uxton Sketch" panose="03080500000500000004" pitchFamily="66" charset="0"/>
              </a:rPr>
              <a:t>future </a:t>
            </a:r>
            <a:r>
              <a:rPr lang="en-US" altLang="zh-CN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Buxton Sketch" panose="03080500000500000004" pitchFamily="66" charset="0"/>
              </a:rPr>
              <a:t>expansion</a:t>
            </a:r>
            <a:r>
              <a:rPr lang="en-US" altLang="zh-CN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uxton Sketch" panose="03080500000500000004" pitchFamily="66" charset="0"/>
              </a:rPr>
              <a:t>.”</a:t>
            </a:r>
            <a:endParaRPr lang="en-US" altLang="zh-CN" sz="4400" dirty="0" smtClean="0">
              <a:solidFill>
                <a:schemeClr val="accent2">
                  <a:lumMod val="60000"/>
                  <a:lumOff val="40000"/>
                </a:schemeClr>
              </a:solidFill>
              <a:latin typeface="Buxton Sketch" panose="03080500000500000004" pitchFamily="66" charset="0"/>
            </a:endParaRPr>
          </a:p>
          <a:p>
            <a:pPr marL="36830" indent="0" algn="r">
              <a:buNone/>
            </a:pPr>
            <a:r>
              <a:rPr lang="en-US" altLang="zh-CN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uxton Sketch" panose="03080500000500000004" pitchFamily="66" charset="0"/>
              </a:rPr>
              <a:t>– </a:t>
            </a:r>
            <a:r>
              <a:rPr lang="en-US" altLang="zh-CN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Buxton Sketch" panose="03080500000500000004" pitchFamily="66" charset="0"/>
              </a:rPr>
              <a:t>Unicode 1.0 Introduction</a:t>
            </a:r>
            <a:endParaRPr lang="zh-CN" altLang="en-US" sz="4400" dirty="0">
              <a:solidFill>
                <a:schemeClr val="accent2">
                  <a:lumMod val="60000"/>
                  <a:lumOff val="40000"/>
                </a:schemeClr>
              </a:solidFill>
              <a:latin typeface="Buxton Sketch" panose="030805000005000000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Unicode 1.0</a:t>
            </a:r>
            <a:r>
              <a:rPr lang="zh-CN" altLang="en-US" dirty="0" smtClean="0"/>
              <a:t>编码使用情况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07596"/>
            <a:ext cx="7467600" cy="371117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编码使用增长情况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2" y="1988840"/>
            <a:ext cx="9063020" cy="3816424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现代</a:t>
            </a:r>
            <a:r>
              <a:rPr lang="en-US" altLang="zh-CN" dirty="0" smtClean="0"/>
              <a:t>Unicode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CN" altLang="en-US" sz="3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现代</a:t>
            </a:r>
            <a:r>
              <a:rPr lang="en-US" altLang="zh-CN" dirty="0" smtClean="0"/>
              <a:t>Unicode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36830" indent="0">
              <a:buNone/>
            </a:pPr>
            <a:r>
              <a:rPr lang="zh-CN" altLang="en-US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舒体" pitchFamily="2" charset="-122"/>
                <a:ea typeface="方正舒体" pitchFamily="2" charset="-122"/>
              </a:rPr>
              <a:t>我们需要扩展容量！</a:t>
            </a:r>
            <a:endParaRPr lang="en-US" altLang="zh-CN" sz="60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舒体" pitchFamily="2" charset="-122"/>
              <a:ea typeface="方正舒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UTF-32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CN" altLang="en-US" sz="3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ASCII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>
              <a:buNone/>
            </a:pPr>
            <a:r>
              <a:rPr lang="en-US" altLang="zh-CN" sz="1800" dirty="0" smtClean="0"/>
              <a:t>Ref: </a:t>
            </a:r>
            <a:r>
              <a:rPr lang="en-US" altLang="zh-CN" sz="1800" dirty="0" smtClean="0">
                <a:hlinkClick r:id="rId1"/>
              </a:rPr>
              <a:t>http</a:t>
            </a:r>
            <a:r>
              <a:rPr lang="en-US" altLang="zh-CN" sz="1800" dirty="0">
                <a:hlinkClick r:id="rId1"/>
              </a:rPr>
              <a:t>://</a:t>
            </a:r>
            <a:r>
              <a:rPr lang="en-US" altLang="zh-CN" sz="1800" dirty="0" smtClean="0">
                <a:hlinkClick r:id="rId1"/>
              </a:rPr>
              <a:t>en.wikipedia.org/wiki/ASCII</a:t>
            </a:r>
            <a:endParaRPr lang="en-US" altLang="zh-CN" dirty="0"/>
          </a:p>
          <a:p>
            <a:r>
              <a:rPr lang="en-US" altLang="zh-CN" sz="3600" dirty="0" smtClean="0"/>
              <a:t>!"#$%&amp;'()*+,-./</a:t>
            </a:r>
            <a:r>
              <a:rPr lang="en-US" altLang="zh-CN" sz="3600" dirty="0"/>
              <a:t>0123456789:;&lt;=&gt;?@ABCDEFGHIJKLMNOPQRSTUVWXYZ[\]^_`</a:t>
            </a:r>
            <a:r>
              <a:rPr lang="en-US" altLang="zh-CN" sz="3600" dirty="0" err="1"/>
              <a:t>abcdefghijklmnopqrstuvwxyz</a:t>
            </a:r>
            <a:r>
              <a:rPr lang="en-US" altLang="zh-CN" sz="3600" dirty="0"/>
              <a:t>{|}~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UTF-32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30" indent="0">
              <a:buNone/>
            </a:pPr>
            <a:r>
              <a:rPr lang="pl-PL" altLang="zh-CN" dirty="0"/>
              <a:t>00 00 00 48 </a:t>
            </a:r>
            <a:r>
              <a:rPr lang="pl-PL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00 00 00 69 </a:t>
            </a:r>
            <a:r>
              <a:rPr lang="pl-PL" altLang="zh-CN" dirty="0"/>
              <a:t>00 00 00 21</a:t>
            </a:r>
            <a:endParaRPr lang="pl-PL" altLang="zh-CN" dirty="0"/>
          </a:p>
          <a:p>
            <a:pPr marL="36830" indent="0">
              <a:buNone/>
            </a:pPr>
            <a:r>
              <a:rPr lang="pl-PL" altLang="zh-CN" dirty="0"/>
              <a:t>↓ </a:t>
            </a:r>
            <a:r>
              <a:rPr lang="en-US" altLang="zh-CN" dirty="0" smtClean="0"/>
              <a:t>                 </a:t>
            </a:r>
            <a:r>
              <a:rPr lang="pl-PL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↓</a:t>
            </a:r>
            <a:r>
              <a:rPr lang="pl-PL" altLang="zh-CN" dirty="0" smtClean="0"/>
              <a:t> </a:t>
            </a:r>
            <a:r>
              <a:rPr lang="en-US" altLang="zh-CN" dirty="0" smtClean="0"/>
              <a:t>                 </a:t>
            </a:r>
            <a:r>
              <a:rPr lang="pl-PL" altLang="zh-CN" dirty="0" smtClean="0"/>
              <a:t>↓</a:t>
            </a:r>
            <a:endParaRPr lang="pl-PL" altLang="zh-CN" dirty="0"/>
          </a:p>
          <a:p>
            <a:pPr marL="36830" indent="0">
              <a:buNone/>
            </a:pPr>
            <a:r>
              <a:rPr lang="pl-PL" altLang="zh-CN" dirty="0"/>
              <a:t>U+0048 </a:t>
            </a:r>
            <a:r>
              <a:rPr lang="en-US" altLang="zh-CN" dirty="0" smtClean="0"/>
              <a:t>      </a:t>
            </a:r>
            <a:r>
              <a:rPr lang="pl-PL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U+0065</a:t>
            </a:r>
            <a:r>
              <a:rPr lang="pl-PL" altLang="zh-CN" dirty="0" smtClean="0"/>
              <a:t> </a:t>
            </a:r>
            <a:r>
              <a:rPr lang="en-US" altLang="zh-CN" dirty="0" smtClean="0"/>
              <a:t>      </a:t>
            </a:r>
            <a:r>
              <a:rPr lang="pl-PL" altLang="zh-CN" dirty="0" smtClean="0"/>
              <a:t>U+0021</a:t>
            </a:r>
            <a:endParaRPr lang="pl-PL" altLang="zh-CN" dirty="0"/>
          </a:p>
          <a:p>
            <a:pPr marL="36830" indent="0">
              <a:buNone/>
            </a:pPr>
            <a:r>
              <a:rPr lang="pl-PL" altLang="zh-CN" dirty="0"/>
              <a:t>↓ </a:t>
            </a:r>
            <a:r>
              <a:rPr lang="en-US" altLang="zh-CN" dirty="0" smtClean="0"/>
              <a:t>                 </a:t>
            </a:r>
            <a:r>
              <a:rPr lang="pl-PL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↓</a:t>
            </a:r>
            <a:r>
              <a:rPr lang="pl-PL" altLang="zh-CN" dirty="0" smtClean="0"/>
              <a:t> </a:t>
            </a:r>
            <a:r>
              <a:rPr lang="en-US" altLang="zh-CN" dirty="0" smtClean="0"/>
              <a:t>                 </a:t>
            </a:r>
            <a:r>
              <a:rPr lang="pl-PL" altLang="zh-CN" dirty="0" smtClean="0"/>
              <a:t>↓</a:t>
            </a:r>
            <a:endParaRPr lang="pl-PL" altLang="zh-CN" dirty="0"/>
          </a:p>
          <a:p>
            <a:pPr marL="36830" indent="0">
              <a:buNone/>
            </a:pPr>
            <a:r>
              <a:rPr lang="pl-PL" altLang="zh-CN" dirty="0" smtClean="0"/>
              <a:t>H</a:t>
            </a:r>
            <a:r>
              <a:rPr lang="en-US" altLang="zh-CN" dirty="0" smtClean="0"/>
              <a:t>                 </a:t>
            </a:r>
            <a:r>
              <a:rPr lang="pl-PL" altLang="zh-CN" dirty="0" smtClean="0"/>
              <a:t> </a:t>
            </a:r>
            <a:r>
              <a:rPr lang="pl-PL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 </a:t>
            </a:r>
            <a:r>
              <a:rPr lang="en-US" altLang="zh-CN" dirty="0" smtClean="0"/>
              <a:t>                  </a:t>
            </a:r>
            <a:r>
              <a:rPr lang="pl-PL" altLang="zh-CN" dirty="0" smtClean="0"/>
              <a:t>!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UTF-32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25963"/>
          </a:xfrm>
        </p:spPr>
        <p:txBody>
          <a:bodyPr/>
          <a:lstStyle/>
          <a:p>
            <a:pPr marL="36830" indent="0">
              <a:buNone/>
            </a:pPr>
            <a:r>
              <a:rPr lang="pl-PL" altLang="zh-CN" sz="2800" dirty="0">
                <a:solidFill>
                  <a:srgbClr val="00B0F0"/>
                </a:solidFill>
              </a:rPr>
              <a:t>00 00 FE </a:t>
            </a:r>
            <a:r>
              <a:rPr lang="pl-PL" altLang="zh-CN" sz="2800" dirty="0" smtClean="0">
                <a:solidFill>
                  <a:srgbClr val="00B0F0"/>
                </a:solidFill>
              </a:rPr>
              <a:t>FF</a:t>
            </a:r>
            <a:r>
              <a:rPr lang="en-US" altLang="zh-CN" sz="2800" dirty="0" smtClean="0">
                <a:solidFill>
                  <a:srgbClr val="00B0F0"/>
                </a:solidFill>
              </a:rPr>
              <a:t> </a:t>
            </a:r>
            <a:r>
              <a:rPr lang="pl-PL" altLang="zh-CN" sz="2800" dirty="0" smtClean="0"/>
              <a:t>00 </a:t>
            </a:r>
            <a:r>
              <a:rPr lang="pl-PL" altLang="zh-CN" sz="2800" dirty="0"/>
              <a:t>00 00 48 </a:t>
            </a:r>
            <a:r>
              <a:rPr lang="pl-PL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00 00 00 69 </a:t>
            </a:r>
            <a:r>
              <a:rPr lang="pl-PL" altLang="zh-CN" sz="2800" dirty="0"/>
              <a:t>00 00 00 21</a:t>
            </a:r>
            <a:endParaRPr lang="pl-PL" altLang="zh-CN" sz="2800" dirty="0"/>
          </a:p>
          <a:p>
            <a:pPr marL="36830" indent="0">
              <a:buNone/>
            </a:pPr>
            <a:r>
              <a:rPr lang="pl-PL" altLang="zh-CN" sz="2800" dirty="0">
                <a:solidFill>
                  <a:srgbClr val="00B0F0"/>
                </a:solidFill>
              </a:rPr>
              <a:t>↓</a:t>
            </a:r>
            <a:r>
              <a:rPr lang="pl-PL" altLang="zh-CN" sz="2800" dirty="0"/>
              <a:t> </a:t>
            </a:r>
            <a:r>
              <a:rPr lang="en-US" altLang="zh-CN" sz="2800" dirty="0" smtClean="0"/>
              <a:t>                  </a:t>
            </a:r>
            <a:r>
              <a:rPr lang="pl-PL" altLang="zh-CN" sz="2800" dirty="0" smtClean="0"/>
              <a:t>↓ </a:t>
            </a:r>
            <a:r>
              <a:rPr lang="en-US" altLang="zh-CN" sz="2800" dirty="0" smtClean="0"/>
              <a:t>                 </a:t>
            </a:r>
            <a:r>
              <a:rPr lang="pl-PL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↓</a:t>
            </a:r>
            <a:r>
              <a:rPr lang="pl-PL" altLang="zh-CN" sz="2800" dirty="0" smtClean="0"/>
              <a:t> </a:t>
            </a:r>
            <a:r>
              <a:rPr lang="en-US" altLang="zh-CN" sz="2800" dirty="0" smtClean="0"/>
              <a:t>                 </a:t>
            </a:r>
            <a:r>
              <a:rPr lang="pl-PL" altLang="zh-CN" sz="2800" dirty="0" smtClean="0"/>
              <a:t>↓</a:t>
            </a:r>
            <a:endParaRPr lang="pl-PL" altLang="zh-CN" sz="2800" dirty="0" smtClean="0"/>
          </a:p>
          <a:p>
            <a:pPr marL="36830" indent="0">
              <a:buNone/>
            </a:pPr>
            <a:r>
              <a:rPr lang="pl-PL" altLang="zh-CN" sz="2800" dirty="0" smtClean="0">
                <a:solidFill>
                  <a:srgbClr val="00B0F0"/>
                </a:solidFill>
              </a:rPr>
              <a:t>U+FEFF</a:t>
            </a:r>
            <a:r>
              <a:rPr lang="en-US" altLang="zh-CN" sz="2800" dirty="0" smtClean="0"/>
              <a:t>       </a:t>
            </a:r>
            <a:r>
              <a:rPr lang="pl-PL" altLang="zh-CN" sz="2800" dirty="0" smtClean="0"/>
              <a:t>U+0048 </a:t>
            </a:r>
            <a:r>
              <a:rPr lang="en-US" altLang="zh-CN" sz="2800" dirty="0" smtClean="0"/>
              <a:t>      </a:t>
            </a:r>
            <a:r>
              <a:rPr lang="pl-PL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U+0065</a:t>
            </a:r>
            <a:r>
              <a:rPr lang="pl-PL" altLang="zh-CN" sz="2800" dirty="0" smtClean="0"/>
              <a:t> </a:t>
            </a:r>
            <a:r>
              <a:rPr lang="en-US" altLang="zh-CN" sz="2800" dirty="0" smtClean="0"/>
              <a:t>      </a:t>
            </a:r>
            <a:r>
              <a:rPr lang="pl-PL" altLang="zh-CN" sz="2800" dirty="0" smtClean="0"/>
              <a:t>U+0021</a:t>
            </a:r>
            <a:endParaRPr lang="pl-PL" altLang="zh-CN" sz="2800" dirty="0" smtClean="0"/>
          </a:p>
          <a:p>
            <a:pPr marL="36830" indent="0">
              <a:buNone/>
            </a:pPr>
            <a:r>
              <a:rPr lang="en-US" altLang="zh-CN" sz="2800" dirty="0" smtClean="0"/>
              <a:t>                     </a:t>
            </a:r>
            <a:r>
              <a:rPr lang="pl-PL" altLang="zh-CN" sz="2800" dirty="0" smtClean="0"/>
              <a:t>↓ </a:t>
            </a:r>
            <a:r>
              <a:rPr lang="en-US" altLang="zh-CN" sz="2800" dirty="0" smtClean="0"/>
              <a:t>                 </a:t>
            </a:r>
            <a:r>
              <a:rPr lang="pl-PL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↓</a:t>
            </a:r>
            <a:r>
              <a:rPr lang="pl-PL" altLang="zh-CN" sz="2800" dirty="0" smtClean="0"/>
              <a:t> </a:t>
            </a:r>
            <a:r>
              <a:rPr lang="en-US" altLang="zh-CN" sz="2800" dirty="0" smtClean="0"/>
              <a:t>                 </a:t>
            </a:r>
            <a:r>
              <a:rPr lang="pl-PL" altLang="zh-CN" sz="2800" dirty="0" smtClean="0"/>
              <a:t>↓</a:t>
            </a:r>
            <a:endParaRPr lang="pl-PL" altLang="zh-CN" sz="2800" dirty="0" smtClean="0"/>
          </a:p>
          <a:p>
            <a:pPr marL="36830" indent="0">
              <a:buNone/>
            </a:pPr>
            <a:r>
              <a:rPr lang="en-US" altLang="zh-CN" sz="2800" dirty="0" smtClean="0"/>
              <a:t>                     </a:t>
            </a:r>
            <a:r>
              <a:rPr lang="pl-PL" altLang="zh-CN" sz="2800" dirty="0" smtClean="0"/>
              <a:t>H</a:t>
            </a:r>
            <a:r>
              <a:rPr lang="en-US" altLang="zh-CN" sz="2800" dirty="0" smtClean="0"/>
              <a:t>                 </a:t>
            </a:r>
            <a:r>
              <a:rPr lang="pl-PL" altLang="zh-CN" sz="2800" dirty="0" smtClean="0"/>
              <a:t> </a:t>
            </a:r>
            <a:r>
              <a:rPr lang="pl-PL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 </a:t>
            </a:r>
            <a:r>
              <a:rPr lang="en-US" altLang="zh-CN" sz="2800" dirty="0" smtClean="0"/>
              <a:t>                  </a:t>
            </a:r>
            <a:r>
              <a:rPr lang="pl-PL" altLang="zh-CN" sz="2800" dirty="0" smtClean="0"/>
              <a:t>!</a:t>
            </a:r>
            <a:endParaRPr lang="pl-PL" altLang="zh-CN" sz="2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UTF-32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25963"/>
          </a:xfrm>
        </p:spPr>
        <p:txBody>
          <a:bodyPr/>
          <a:lstStyle/>
          <a:p>
            <a:pPr marL="36830" indent="0">
              <a:buNone/>
            </a:pPr>
            <a:r>
              <a:rPr lang="pl-PL" altLang="zh-CN" sz="2800" dirty="0" smtClean="0">
                <a:solidFill>
                  <a:srgbClr val="00B0F0"/>
                </a:solidFill>
              </a:rPr>
              <a:t>FF</a:t>
            </a:r>
            <a:r>
              <a:rPr lang="en-US" altLang="zh-CN" sz="2800" dirty="0" smtClean="0">
                <a:solidFill>
                  <a:srgbClr val="00B0F0"/>
                </a:solidFill>
              </a:rPr>
              <a:t> FE 00 00 </a:t>
            </a:r>
            <a:r>
              <a:rPr lang="pl-PL" altLang="zh-CN" sz="2800" dirty="0" smtClean="0"/>
              <a:t>48</a:t>
            </a:r>
            <a:r>
              <a:rPr lang="en-US" altLang="zh-CN" sz="2800" dirty="0" smtClean="0"/>
              <a:t> 00 00 00</a:t>
            </a:r>
            <a:r>
              <a:rPr lang="pl-PL" altLang="zh-CN" sz="2800" dirty="0" smtClean="0"/>
              <a:t> </a:t>
            </a:r>
            <a:r>
              <a:rPr lang="pl-PL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69</a:t>
            </a:r>
            <a:r>
              <a:rPr lang="pl-PL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00 00 00</a:t>
            </a:r>
            <a:r>
              <a:rPr lang="pl-PL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pl-PL" altLang="zh-CN" sz="2800" dirty="0" smtClean="0"/>
              <a:t>21</a:t>
            </a:r>
            <a:r>
              <a:rPr lang="pl-PL" altLang="zh-CN" sz="2800" dirty="0"/>
              <a:t> 00 00 </a:t>
            </a:r>
            <a:r>
              <a:rPr lang="pl-PL" altLang="zh-CN" sz="2800" dirty="0" smtClean="0"/>
              <a:t>00</a:t>
            </a:r>
            <a:endParaRPr lang="pl-PL" altLang="zh-CN" sz="2800" dirty="0"/>
          </a:p>
          <a:p>
            <a:pPr marL="36830" indent="0">
              <a:buNone/>
            </a:pPr>
            <a:r>
              <a:rPr lang="pl-PL" altLang="zh-CN" sz="2800" dirty="0">
                <a:solidFill>
                  <a:srgbClr val="00B0F0"/>
                </a:solidFill>
              </a:rPr>
              <a:t>↓</a:t>
            </a:r>
            <a:r>
              <a:rPr lang="pl-PL" altLang="zh-CN" sz="2800" dirty="0"/>
              <a:t> </a:t>
            </a:r>
            <a:r>
              <a:rPr lang="en-US" altLang="zh-CN" sz="2800" dirty="0" smtClean="0"/>
              <a:t>                  </a:t>
            </a:r>
            <a:r>
              <a:rPr lang="pl-PL" altLang="zh-CN" sz="2800" dirty="0" smtClean="0"/>
              <a:t>↓ </a:t>
            </a:r>
            <a:r>
              <a:rPr lang="en-US" altLang="zh-CN" sz="2800" dirty="0" smtClean="0"/>
              <a:t>                 </a:t>
            </a:r>
            <a:r>
              <a:rPr lang="pl-PL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↓</a:t>
            </a:r>
            <a:r>
              <a:rPr lang="pl-PL" altLang="zh-CN" sz="2800" dirty="0" smtClean="0"/>
              <a:t> </a:t>
            </a:r>
            <a:r>
              <a:rPr lang="en-US" altLang="zh-CN" sz="2800" dirty="0" smtClean="0"/>
              <a:t>                 </a:t>
            </a:r>
            <a:r>
              <a:rPr lang="pl-PL" altLang="zh-CN" sz="2800" dirty="0" smtClean="0"/>
              <a:t>↓</a:t>
            </a:r>
            <a:endParaRPr lang="pl-PL" altLang="zh-CN" sz="2800" dirty="0"/>
          </a:p>
          <a:p>
            <a:pPr marL="36830" indent="0">
              <a:buNone/>
            </a:pPr>
            <a:r>
              <a:rPr lang="pl-PL" altLang="zh-CN" sz="2800" dirty="0" smtClean="0">
                <a:solidFill>
                  <a:srgbClr val="00B0F0"/>
                </a:solidFill>
              </a:rPr>
              <a:t>U+FEFF</a:t>
            </a:r>
            <a:r>
              <a:rPr lang="en-US" altLang="zh-CN" sz="2800" dirty="0" smtClean="0"/>
              <a:t>       </a:t>
            </a:r>
            <a:r>
              <a:rPr lang="pl-PL" altLang="zh-CN" sz="2800" dirty="0" smtClean="0"/>
              <a:t>U+0048 </a:t>
            </a:r>
            <a:r>
              <a:rPr lang="en-US" altLang="zh-CN" sz="2800" dirty="0" smtClean="0"/>
              <a:t>      </a:t>
            </a:r>
            <a:r>
              <a:rPr lang="pl-PL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U+0065</a:t>
            </a:r>
            <a:r>
              <a:rPr lang="pl-PL" altLang="zh-CN" sz="2800" dirty="0" smtClean="0"/>
              <a:t> </a:t>
            </a:r>
            <a:r>
              <a:rPr lang="en-US" altLang="zh-CN" sz="2800" dirty="0" smtClean="0"/>
              <a:t>      </a:t>
            </a:r>
            <a:r>
              <a:rPr lang="pl-PL" altLang="zh-CN" sz="2800" dirty="0" smtClean="0"/>
              <a:t>U+0021</a:t>
            </a:r>
            <a:endParaRPr lang="pl-PL" altLang="zh-CN" sz="2800" dirty="0"/>
          </a:p>
          <a:p>
            <a:pPr marL="36830" indent="0">
              <a:buNone/>
            </a:pPr>
            <a:r>
              <a:rPr lang="en-US" altLang="zh-CN" sz="2800" dirty="0" smtClean="0"/>
              <a:t>                     </a:t>
            </a:r>
            <a:r>
              <a:rPr lang="pl-PL" altLang="zh-CN" sz="2800" dirty="0" smtClean="0"/>
              <a:t>↓ </a:t>
            </a:r>
            <a:r>
              <a:rPr lang="en-US" altLang="zh-CN" sz="2800" dirty="0" smtClean="0"/>
              <a:t>                 </a:t>
            </a:r>
            <a:r>
              <a:rPr lang="pl-PL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↓</a:t>
            </a:r>
            <a:r>
              <a:rPr lang="pl-PL" altLang="zh-CN" sz="2800" dirty="0" smtClean="0"/>
              <a:t> </a:t>
            </a:r>
            <a:r>
              <a:rPr lang="en-US" altLang="zh-CN" sz="2800" dirty="0" smtClean="0"/>
              <a:t>                 </a:t>
            </a:r>
            <a:r>
              <a:rPr lang="pl-PL" altLang="zh-CN" sz="2800" dirty="0" smtClean="0"/>
              <a:t>↓</a:t>
            </a:r>
            <a:endParaRPr lang="pl-PL" altLang="zh-CN" sz="2800" dirty="0"/>
          </a:p>
          <a:p>
            <a:pPr marL="36830" indent="0">
              <a:buNone/>
            </a:pPr>
            <a:r>
              <a:rPr lang="en-US" altLang="zh-CN" sz="2800" dirty="0" smtClean="0"/>
              <a:t>                     </a:t>
            </a:r>
            <a:r>
              <a:rPr lang="pl-PL" altLang="zh-CN" sz="2800" dirty="0" smtClean="0"/>
              <a:t>H</a:t>
            </a:r>
            <a:r>
              <a:rPr lang="en-US" altLang="zh-CN" sz="2800" dirty="0" smtClean="0"/>
              <a:t>                 </a:t>
            </a:r>
            <a:r>
              <a:rPr lang="pl-PL" altLang="zh-CN" sz="2800" dirty="0" smtClean="0"/>
              <a:t> </a:t>
            </a:r>
            <a:r>
              <a:rPr lang="pl-PL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 </a:t>
            </a:r>
            <a:r>
              <a:rPr lang="en-US" altLang="zh-CN" sz="2800" dirty="0" smtClean="0"/>
              <a:t>                  </a:t>
            </a:r>
            <a:r>
              <a:rPr lang="pl-PL" altLang="zh-CN" sz="2800" dirty="0" smtClean="0"/>
              <a:t>!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UTF-32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84976" cy="4525963"/>
          </a:xfrm>
        </p:spPr>
        <p:txBody>
          <a:bodyPr>
            <a:normAutofit/>
          </a:bodyPr>
          <a:lstStyle/>
          <a:p>
            <a:pPr marL="36830" indent="0">
              <a:buNone/>
            </a:pPr>
            <a:r>
              <a:rPr lang="pl-PL" altLang="zh-CN" sz="2800" dirty="0">
                <a:solidFill>
                  <a:srgbClr val="00B0F0"/>
                </a:solidFill>
                <a:latin typeface="Arial [TMC ]" charset="0"/>
                <a:ea typeface="WenQuanYi Micro Hei" charset="0"/>
              </a:rPr>
              <a:t>00 00 FE </a:t>
            </a:r>
            <a:r>
              <a:rPr lang="pl-PL" altLang="zh-CN" sz="2800" dirty="0" smtClean="0">
                <a:solidFill>
                  <a:srgbClr val="00B0F0"/>
                </a:solidFill>
                <a:latin typeface="Arial [TMC ]" charset="0"/>
                <a:ea typeface="WenQuanYi Micro Hei" charset="0"/>
              </a:rPr>
              <a:t>FF</a:t>
            </a:r>
            <a:r>
              <a:rPr lang="en-US" altLang="zh-CN" sz="2800" dirty="0" smtClean="0">
                <a:solidFill>
                  <a:srgbClr val="00B0F0"/>
                </a:solidFill>
                <a:latin typeface="Arial [TMC ]" charset="0"/>
                <a:ea typeface="WenQuanYi Micro Hei" charset="0"/>
              </a:rPr>
              <a:t> </a:t>
            </a:r>
            <a:r>
              <a:rPr lang="pl-PL" altLang="zh-CN" sz="2800" dirty="0" smtClean="0">
                <a:latin typeface="Arial [TMC ]" charset="0"/>
                <a:ea typeface="WenQuanYi Micro Hei" charset="0"/>
              </a:rPr>
              <a:t>00 </a:t>
            </a:r>
            <a:r>
              <a:rPr lang="pl-PL" altLang="zh-CN" sz="2800" dirty="0">
                <a:latin typeface="Arial [TMC ]" charset="0"/>
                <a:ea typeface="WenQuanYi Micro Hei" charset="0"/>
              </a:rPr>
              <a:t>00 00 48 </a:t>
            </a:r>
            <a:r>
              <a:rPr lang="pl-PL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[TMC ]" charset="0"/>
                <a:ea typeface="WenQuanYi Micro Hei" charset="0"/>
              </a:rPr>
              <a:t>00 00 00 69 </a:t>
            </a:r>
            <a:r>
              <a:rPr lang="pl-PL" altLang="zh-CN" sz="2800" dirty="0">
                <a:latin typeface="Arial [TMC ]" charset="0"/>
                <a:ea typeface="WenQuanYi Micro Hei" charset="0"/>
              </a:rPr>
              <a:t>00 </a:t>
            </a:r>
            <a:r>
              <a:rPr lang="pl-PL" altLang="zh-CN" sz="2800" dirty="0" smtClean="0">
                <a:latin typeface="Arial [TMC ]" charset="0"/>
                <a:ea typeface="WenQuanYi Micro Hei" charset="0"/>
              </a:rPr>
              <a:t>0</a:t>
            </a:r>
            <a:r>
              <a:rPr lang="en-US" altLang="zh-CN" sz="2800" dirty="0" smtClean="0">
                <a:latin typeface="Arial [TMC ]" charset="0"/>
                <a:ea typeface="WenQuanYi Micro Hei" charset="0"/>
              </a:rPr>
              <a:t>1</a:t>
            </a:r>
            <a:r>
              <a:rPr lang="pl-PL" altLang="zh-CN" sz="2800" dirty="0" smtClean="0">
                <a:latin typeface="Arial [TMC ]" charset="0"/>
                <a:ea typeface="WenQuanYi Micro Hei" charset="0"/>
              </a:rPr>
              <a:t> </a:t>
            </a:r>
            <a:r>
              <a:rPr lang="en-US" altLang="zh-CN" sz="2800" dirty="0" smtClean="0">
                <a:latin typeface="Arial [TMC ]" charset="0"/>
                <a:ea typeface="WenQuanYi Micro Hei" charset="0"/>
              </a:rPr>
              <a:t>F4</a:t>
            </a:r>
            <a:r>
              <a:rPr lang="pl-PL" altLang="zh-CN" sz="2800" dirty="0" smtClean="0">
                <a:latin typeface="Arial [TMC ]" charset="0"/>
                <a:ea typeface="WenQuanYi Micro Hei" charset="0"/>
              </a:rPr>
              <a:t> </a:t>
            </a:r>
            <a:r>
              <a:rPr lang="en-US" altLang="zh-CN" sz="2800" dirty="0" smtClean="0">
                <a:latin typeface="Arial [TMC ]" charset="0"/>
                <a:ea typeface="WenQuanYi Micro Hei" charset="0"/>
              </a:rPr>
              <a:t>30</a:t>
            </a:r>
            <a:endParaRPr lang="pl-PL" altLang="zh-CN" sz="2800" dirty="0">
              <a:latin typeface="Arial [TMC ]" charset="0"/>
              <a:ea typeface="WenQuanYi Micro Hei" charset="0"/>
            </a:endParaRPr>
          </a:p>
          <a:p>
            <a:pPr marL="36830" indent="0">
              <a:buNone/>
            </a:pPr>
            <a:r>
              <a:rPr lang="pl-PL" altLang="zh-CN" sz="2800" dirty="0">
                <a:solidFill>
                  <a:srgbClr val="00B0F0"/>
                </a:solidFill>
                <a:latin typeface="Arial [TMC ]" charset="0"/>
                <a:ea typeface="WenQuanYi Micro Hei" charset="0"/>
              </a:rPr>
              <a:t>↓</a:t>
            </a:r>
            <a:r>
              <a:rPr lang="pl-PL" altLang="zh-CN" sz="2800" dirty="0">
                <a:latin typeface="Arial [TMC ]" charset="0"/>
                <a:ea typeface="WenQuanYi Micro Hei" charset="0"/>
              </a:rPr>
              <a:t> </a:t>
            </a:r>
            <a:r>
              <a:rPr lang="en-US" altLang="zh-CN" sz="2800" dirty="0" smtClean="0">
                <a:latin typeface="Arial [TMC ]" charset="0"/>
                <a:ea typeface="WenQuanYi Micro Hei" charset="0"/>
              </a:rPr>
              <a:t>                  </a:t>
            </a:r>
            <a:r>
              <a:rPr lang="pl-PL" altLang="zh-CN" sz="2800" dirty="0" smtClean="0">
                <a:latin typeface="Arial [TMC ]" charset="0"/>
                <a:ea typeface="WenQuanYi Micro Hei" charset="0"/>
              </a:rPr>
              <a:t>↓ </a:t>
            </a:r>
            <a:r>
              <a:rPr lang="en-US" altLang="zh-CN" sz="2800" dirty="0" smtClean="0">
                <a:latin typeface="Arial [TMC ]" charset="0"/>
                <a:ea typeface="WenQuanYi Micro Hei" charset="0"/>
              </a:rPr>
              <a:t>                 </a:t>
            </a:r>
            <a:r>
              <a:rPr lang="pl-PL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TMC ]" charset="0"/>
                <a:ea typeface="WenQuanYi Micro Hei" charset="0"/>
              </a:rPr>
              <a:t>↓</a:t>
            </a:r>
            <a:r>
              <a:rPr lang="pl-PL" altLang="zh-CN" sz="2800" dirty="0" smtClean="0">
                <a:latin typeface="Arial [TMC ]" charset="0"/>
                <a:ea typeface="WenQuanYi Micro Hei" charset="0"/>
              </a:rPr>
              <a:t> </a:t>
            </a:r>
            <a:r>
              <a:rPr lang="en-US" altLang="zh-CN" sz="2800" dirty="0" smtClean="0">
                <a:latin typeface="Arial [TMC ]" charset="0"/>
                <a:ea typeface="WenQuanYi Micro Hei" charset="0"/>
              </a:rPr>
              <a:t>                 </a:t>
            </a:r>
            <a:r>
              <a:rPr lang="pl-PL" altLang="zh-CN" sz="2800" dirty="0" smtClean="0">
                <a:latin typeface="Arial [TMC ]" charset="0"/>
                <a:ea typeface="WenQuanYi Micro Hei" charset="0"/>
              </a:rPr>
              <a:t>↓</a:t>
            </a:r>
            <a:endParaRPr lang="pl-PL" altLang="zh-CN" sz="2800" dirty="0">
              <a:latin typeface="Arial [TMC ]" charset="0"/>
              <a:ea typeface="WenQuanYi Micro Hei" charset="0"/>
            </a:endParaRPr>
          </a:p>
          <a:p>
            <a:pPr marL="36830" indent="0">
              <a:buNone/>
            </a:pPr>
            <a:r>
              <a:rPr lang="pl-PL" altLang="zh-CN" sz="2800" dirty="0" smtClean="0">
                <a:solidFill>
                  <a:srgbClr val="00B0F0"/>
                </a:solidFill>
                <a:latin typeface="Arial [TMC ]" charset="0"/>
                <a:ea typeface="WenQuanYi Micro Hei" charset="0"/>
              </a:rPr>
              <a:t>U+FEFF</a:t>
            </a:r>
            <a:r>
              <a:rPr lang="en-US" altLang="zh-CN" sz="2800" dirty="0" smtClean="0">
                <a:latin typeface="Arial [TMC ]" charset="0"/>
                <a:ea typeface="WenQuanYi Micro Hei" charset="0"/>
              </a:rPr>
              <a:t>       </a:t>
            </a:r>
            <a:r>
              <a:rPr lang="pl-PL" altLang="zh-CN" sz="2800" dirty="0" smtClean="0">
                <a:latin typeface="Arial [TMC ]" charset="0"/>
                <a:ea typeface="WenQuanYi Micro Hei" charset="0"/>
              </a:rPr>
              <a:t>U+0048 </a:t>
            </a:r>
            <a:r>
              <a:rPr lang="en-US" altLang="zh-CN" sz="2800" dirty="0" smtClean="0">
                <a:latin typeface="Arial [TMC ]" charset="0"/>
                <a:ea typeface="WenQuanYi Micro Hei" charset="0"/>
              </a:rPr>
              <a:t>      </a:t>
            </a:r>
            <a:r>
              <a:rPr lang="pl-PL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TMC ]" charset="0"/>
                <a:ea typeface="WenQuanYi Micro Hei" charset="0"/>
              </a:rPr>
              <a:t>U+0065</a:t>
            </a:r>
            <a:r>
              <a:rPr lang="pl-PL" altLang="zh-CN" sz="2800" dirty="0" smtClean="0">
                <a:latin typeface="Arial [TMC ]" charset="0"/>
                <a:ea typeface="WenQuanYi Micro Hei" charset="0"/>
              </a:rPr>
              <a:t> </a:t>
            </a:r>
            <a:r>
              <a:rPr lang="en-US" altLang="zh-CN" sz="2800" dirty="0" smtClean="0">
                <a:latin typeface="Arial [TMC ]" charset="0"/>
                <a:ea typeface="WenQuanYi Micro Hei" charset="0"/>
              </a:rPr>
              <a:t>      </a:t>
            </a:r>
            <a:r>
              <a:rPr lang="pl-PL" altLang="zh-CN" sz="2800" dirty="0" smtClean="0">
                <a:latin typeface="Arial [TMC ]" charset="0"/>
                <a:ea typeface="WenQuanYi Micro Hei" charset="0"/>
              </a:rPr>
              <a:t>U+</a:t>
            </a:r>
            <a:r>
              <a:rPr lang="en-US" altLang="zh-CN" sz="2800" dirty="0" smtClean="0">
                <a:latin typeface="Arial [TMC ]" charset="0"/>
                <a:ea typeface="WenQuanYi Micro Hei" charset="0"/>
              </a:rPr>
              <a:t>1F430</a:t>
            </a:r>
            <a:endParaRPr lang="pl-PL" altLang="zh-CN" sz="2800" dirty="0">
              <a:latin typeface="Arial [TMC ]" charset="0"/>
              <a:ea typeface="WenQuanYi Micro Hei" charset="0"/>
            </a:endParaRPr>
          </a:p>
          <a:p>
            <a:pPr marL="36830" indent="0">
              <a:buNone/>
            </a:pPr>
            <a:r>
              <a:rPr lang="en-US" altLang="zh-CN" sz="2800" dirty="0" smtClean="0">
                <a:latin typeface="Arial [TMC ]" charset="0"/>
                <a:ea typeface="WenQuanYi Micro Hei" charset="0"/>
              </a:rPr>
              <a:t>                     </a:t>
            </a:r>
            <a:r>
              <a:rPr lang="pl-PL" altLang="zh-CN" sz="2800" dirty="0" smtClean="0">
                <a:latin typeface="Arial [TMC ]" charset="0"/>
                <a:ea typeface="WenQuanYi Micro Hei" charset="0"/>
              </a:rPr>
              <a:t>↓ </a:t>
            </a:r>
            <a:r>
              <a:rPr lang="en-US" altLang="zh-CN" sz="2800" dirty="0" smtClean="0">
                <a:latin typeface="Arial [TMC ]" charset="0"/>
                <a:ea typeface="WenQuanYi Micro Hei" charset="0"/>
              </a:rPr>
              <a:t>                 </a:t>
            </a:r>
            <a:r>
              <a:rPr lang="pl-PL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TMC ]" charset="0"/>
                <a:ea typeface="WenQuanYi Micro Hei" charset="0"/>
              </a:rPr>
              <a:t>↓</a:t>
            </a:r>
            <a:r>
              <a:rPr lang="pl-PL" altLang="zh-CN" sz="2800" dirty="0" smtClean="0">
                <a:latin typeface="Arial [TMC ]" charset="0"/>
                <a:ea typeface="WenQuanYi Micro Hei" charset="0"/>
              </a:rPr>
              <a:t> </a:t>
            </a:r>
            <a:r>
              <a:rPr lang="en-US" altLang="zh-CN" sz="2800" dirty="0" smtClean="0">
                <a:latin typeface="Arial [TMC ]" charset="0"/>
                <a:ea typeface="WenQuanYi Micro Hei" charset="0"/>
              </a:rPr>
              <a:t>                 </a:t>
            </a:r>
            <a:r>
              <a:rPr lang="pl-PL" altLang="zh-CN" sz="2800" dirty="0" smtClean="0">
                <a:latin typeface="Arial [TMC ]" charset="0"/>
                <a:ea typeface="WenQuanYi Micro Hei" charset="0"/>
              </a:rPr>
              <a:t>↓</a:t>
            </a:r>
            <a:endParaRPr lang="pl-PL" altLang="zh-CN" sz="2800" dirty="0">
              <a:latin typeface="Arial [TMC ]" charset="0"/>
              <a:ea typeface="WenQuanYi Micro Hei" charset="0"/>
            </a:endParaRPr>
          </a:p>
          <a:p>
            <a:pPr marL="36830" indent="0">
              <a:buNone/>
            </a:pPr>
            <a:r>
              <a:rPr lang="en-US" altLang="zh-CN" sz="2800" dirty="0" smtClean="0">
                <a:latin typeface="Arial [TMC ]" charset="0"/>
                <a:ea typeface="WenQuanYi Micro Hei" charset="0"/>
              </a:rPr>
              <a:t>                     </a:t>
            </a:r>
            <a:r>
              <a:rPr lang="pl-PL" altLang="zh-CN" sz="2800" dirty="0" smtClean="0">
                <a:latin typeface="Arial [TMC ]" charset="0"/>
                <a:ea typeface="WenQuanYi Micro Hei" charset="0"/>
              </a:rPr>
              <a:t>H</a:t>
            </a:r>
            <a:r>
              <a:rPr lang="en-US" altLang="zh-CN" sz="2800" dirty="0" smtClean="0">
                <a:latin typeface="Arial [TMC ]" charset="0"/>
                <a:ea typeface="WenQuanYi Micro Hei" charset="0"/>
              </a:rPr>
              <a:t>                 </a:t>
            </a:r>
            <a:r>
              <a:rPr lang="pl-PL" altLang="zh-CN" sz="2800" dirty="0" smtClean="0">
                <a:latin typeface="Arial [TMC ]" charset="0"/>
                <a:ea typeface="WenQuanYi Micro Hei" charset="0"/>
              </a:rPr>
              <a:t> </a:t>
            </a:r>
            <a:r>
              <a:rPr lang="en-US" altLang="zh-CN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TMC ]" charset="0"/>
                <a:ea typeface="WenQuanYi Micro Hei" charset="0"/>
              </a:rPr>
              <a:t>i</a:t>
            </a:r>
            <a:r>
              <a:rPr lang="en-US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[TMC ]" charset="0"/>
                <a:ea typeface="WenQuanYi Micro Hei" charset="0"/>
              </a:rPr>
              <a:t>                  🐰</a:t>
            </a:r>
            <a:endParaRPr lang="en-US" altLang="zh-CN" sz="28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 [TMC ]" charset="0"/>
              <a:ea typeface="WenQuanYi Micro He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UTF-32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CN" altLang="en-US" sz="3800" dirty="0"/>
          </a:p>
        </p:txBody>
      </p:sp>
      <p:sp>
        <p:nvSpPr>
          <p:cNvPr id="4" name="矩形 3"/>
          <p:cNvSpPr/>
          <p:nvPr/>
        </p:nvSpPr>
        <p:spPr>
          <a:xfrm rot="900000">
            <a:off x="1059663" y="2967335"/>
            <a:ext cx="702468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Good or Bad?</a:t>
            </a:r>
            <a:endParaRPr lang="zh-CN" altLang="en-US" sz="8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CN" altLang="en-US" sz="3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2390" y="2655168"/>
          <a:ext cx="900861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05"/>
                <a:gridCol w="1290955"/>
                <a:gridCol w="1489710"/>
                <a:gridCol w="508001"/>
                <a:gridCol w="1292733"/>
                <a:gridCol w="1297305"/>
                <a:gridCol w="1297305"/>
                <a:gridCol w="1297305"/>
              </a:tblGrid>
              <a:tr h="701040">
                <a:tc>
                  <a:txBody>
                    <a:bodyPr/>
                    <a:lstStyle/>
                    <a:p>
                      <a:r>
                        <a:rPr lang="zh-CN" altLang="en-US"/>
                        <a:t>码</a:t>
                      </a:r>
                      <a:endParaRPr lang="zh-CN" altLang="en-US"/>
                    </a:p>
                    <a:p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第一</a:t>
                      </a:r>
                      <a:endParaRPr lang="zh-CN" altLang="en-US"/>
                    </a:p>
                    <a:p>
                      <a:r>
                        <a:rPr lang="zh-CN" altLang="en-US"/>
                        <a:t>码位</a:t>
                      </a:r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最后</a:t>
                      </a:r>
                      <a:endParaRPr lang="zh-CN" altLang="en-US"/>
                    </a:p>
                    <a:p>
                      <a:r>
                        <a:rPr lang="zh-CN" altLang="en-US"/>
                        <a:t>码位</a:t>
                      </a:r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字</a:t>
                      </a:r>
                      <a:endParaRPr lang="zh-CN" altLang="en-US"/>
                    </a:p>
                    <a:p>
                      <a:r>
                        <a:rPr lang="zh-CN" altLang="en-US"/>
                        <a:t>节</a:t>
                      </a:r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U+0000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U+007F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0xxxxxxx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U+0080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U+07FF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110xxxxx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10xxxxxx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U+0</a:t>
                      </a:r>
                      <a:r>
                        <a:rPr lang="x-none" altLang="en-US"/>
                        <a:t>8</a:t>
                      </a: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U+FFFF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1110xxxx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/>
                        <a:t>10xxxxxx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/>
                        <a:t>10xxxxxx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U+10000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U+1FFFFF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11110xxx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10xxxxxx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/>
                        <a:t>10xxxxxx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/>
                        <a:t>10xxxxxx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/>
          <a:lstStyle/>
          <a:p>
            <a:pPr marL="36830" indent="0">
              <a:buNone/>
            </a:pPr>
            <a:r>
              <a:rPr lang="pl-PL" altLang="zh-CN" dirty="0" smtClean="0"/>
              <a:t>48</a:t>
            </a:r>
            <a:r>
              <a:rPr lang="en-US" altLang="zh-CN" dirty="0" smtClean="0"/>
              <a:t>     </a:t>
            </a:r>
            <a:r>
              <a:rPr lang="pl-PL" altLang="zh-CN" dirty="0" smtClean="0"/>
              <a:t> </a:t>
            </a:r>
            <a:r>
              <a:rPr lang="pl-PL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65</a:t>
            </a:r>
            <a:r>
              <a:rPr lang="pl-PL" altLang="zh-CN" dirty="0"/>
              <a:t> </a:t>
            </a:r>
            <a:r>
              <a:rPr lang="en-US" altLang="zh-CN" dirty="0" smtClean="0"/>
              <a:t>     </a:t>
            </a:r>
            <a:r>
              <a:rPr lang="pl-PL" altLang="zh-CN" dirty="0" smtClean="0"/>
              <a:t>6C </a:t>
            </a:r>
            <a:r>
              <a:rPr lang="en-US" altLang="zh-CN" dirty="0" smtClean="0"/>
              <a:t>     </a:t>
            </a:r>
            <a:r>
              <a:rPr lang="pl-PL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6C</a:t>
            </a:r>
            <a:r>
              <a:rPr lang="pl-PL" altLang="zh-CN" dirty="0" smtClean="0"/>
              <a:t> </a:t>
            </a:r>
            <a:r>
              <a:rPr lang="en-US" altLang="zh-CN" dirty="0" smtClean="0"/>
              <a:t>     </a:t>
            </a:r>
            <a:r>
              <a:rPr lang="pl-PL" altLang="zh-CN" dirty="0" smtClean="0"/>
              <a:t>6F </a:t>
            </a:r>
            <a:r>
              <a:rPr lang="en-US" altLang="zh-CN" dirty="0" smtClean="0"/>
              <a:t>     </a:t>
            </a:r>
            <a:r>
              <a:rPr lang="pl-PL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21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</a:t>
            </a:r>
            <a:r>
              <a:rPr lang="pl-PL" altLang="zh-CN" dirty="0" smtClean="0"/>
              <a:t> </a:t>
            </a:r>
            <a:r>
              <a:rPr lang="pl-PL" altLang="zh-CN" dirty="0"/>
              <a:t>00</a:t>
            </a:r>
            <a:endParaRPr lang="pl-PL" altLang="zh-CN" dirty="0"/>
          </a:p>
          <a:p>
            <a:pPr marL="36830" indent="0">
              <a:buNone/>
            </a:pPr>
            <a:r>
              <a:rPr lang="pl-PL" altLang="zh-CN" dirty="0"/>
              <a:t>↓ </a:t>
            </a:r>
            <a:r>
              <a:rPr lang="en-US" altLang="zh-CN" dirty="0" smtClean="0"/>
              <a:t>       </a:t>
            </a:r>
            <a:r>
              <a:rPr lang="pl-PL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↓</a:t>
            </a:r>
            <a:r>
              <a:rPr lang="pl-PL" altLang="zh-CN" dirty="0" smtClean="0"/>
              <a:t> </a:t>
            </a:r>
            <a:r>
              <a:rPr lang="en-US" altLang="zh-CN" dirty="0" smtClean="0"/>
              <a:t>       </a:t>
            </a:r>
            <a:r>
              <a:rPr lang="pl-PL" altLang="zh-CN" dirty="0" smtClean="0"/>
              <a:t>↓ </a:t>
            </a:r>
            <a:r>
              <a:rPr lang="en-US" altLang="zh-CN" dirty="0" smtClean="0"/>
              <a:t>        </a:t>
            </a:r>
            <a:r>
              <a:rPr lang="pl-PL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↓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</a:t>
            </a:r>
            <a:r>
              <a:rPr lang="pl-PL" altLang="zh-CN" dirty="0" smtClean="0"/>
              <a:t> </a:t>
            </a:r>
            <a:r>
              <a:rPr lang="pl-PL" altLang="zh-CN" dirty="0"/>
              <a:t>↓ </a:t>
            </a:r>
            <a:r>
              <a:rPr lang="en-US" altLang="zh-CN" dirty="0" smtClean="0"/>
              <a:t>       </a:t>
            </a:r>
            <a:r>
              <a:rPr lang="pl-PL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↓</a:t>
            </a:r>
            <a:r>
              <a:rPr lang="pl-PL" altLang="zh-CN" dirty="0" smtClean="0"/>
              <a:t> </a:t>
            </a:r>
            <a:r>
              <a:rPr lang="en-US" altLang="zh-CN" dirty="0" smtClean="0"/>
              <a:t>       </a:t>
            </a:r>
            <a:r>
              <a:rPr lang="pl-PL" altLang="zh-CN" dirty="0" smtClean="0"/>
              <a:t>↓</a:t>
            </a:r>
            <a:endParaRPr lang="pl-PL" altLang="zh-CN" dirty="0"/>
          </a:p>
          <a:p>
            <a:pPr marL="36830" indent="0">
              <a:buNone/>
            </a:pPr>
            <a:r>
              <a:rPr lang="pl-PL" altLang="zh-CN" sz="2200" dirty="0"/>
              <a:t>U+0048 </a:t>
            </a:r>
            <a:r>
              <a:rPr lang="pl-PL" altLang="zh-CN" sz="2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U+0065</a:t>
            </a:r>
            <a:r>
              <a:rPr lang="pl-PL" altLang="zh-CN" sz="2200" dirty="0"/>
              <a:t> U+006C </a:t>
            </a:r>
            <a:r>
              <a:rPr lang="pl-PL" altLang="zh-CN" sz="2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U+006C</a:t>
            </a:r>
            <a:r>
              <a:rPr lang="pl-PL" altLang="zh-CN" sz="2200" dirty="0"/>
              <a:t> U+006F </a:t>
            </a:r>
            <a:r>
              <a:rPr lang="pl-PL" altLang="zh-CN" sz="2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U+0021 </a:t>
            </a:r>
            <a:r>
              <a:rPr lang="pl-PL" altLang="zh-CN" sz="2200" dirty="0"/>
              <a:t>U+0000</a:t>
            </a:r>
            <a:endParaRPr lang="pl-PL" altLang="zh-CN" sz="2200" dirty="0"/>
          </a:p>
          <a:p>
            <a:pPr marL="36830" indent="0">
              <a:buNone/>
            </a:pPr>
            <a:r>
              <a:rPr lang="pl-PL" altLang="zh-CN" dirty="0"/>
              <a:t>↓ </a:t>
            </a:r>
            <a:r>
              <a:rPr lang="en-US" altLang="zh-CN" dirty="0" smtClean="0"/>
              <a:t>       </a:t>
            </a:r>
            <a:r>
              <a:rPr lang="pl-PL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↓</a:t>
            </a:r>
            <a:r>
              <a:rPr lang="pl-PL" altLang="zh-CN" dirty="0" smtClean="0"/>
              <a:t> </a:t>
            </a:r>
            <a:r>
              <a:rPr lang="en-US" altLang="zh-CN" dirty="0" smtClean="0"/>
              <a:t>       </a:t>
            </a:r>
            <a:r>
              <a:rPr lang="pl-PL" altLang="zh-CN" dirty="0" smtClean="0"/>
              <a:t>↓ </a:t>
            </a:r>
            <a:r>
              <a:rPr lang="en-US" altLang="zh-CN" dirty="0" smtClean="0"/>
              <a:t>        </a:t>
            </a:r>
            <a:r>
              <a:rPr lang="pl-PL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↓</a:t>
            </a:r>
            <a:r>
              <a:rPr lang="en-US" altLang="zh-CN" dirty="0" smtClean="0"/>
              <a:t>  </a:t>
            </a:r>
            <a:r>
              <a:rPr lang="pl-PL" altLang="zh-CN" dirty="0" smtClean="0"/>
              <a:t> </a:t>
            </a:r>
            <a:r>
              <a:rPr lang="en-US" altLang="zh-CN" dirty="0" smtClean="0"/>
              <a:t>      </a:t>
            </a:r>
            <a:r>
              <a:rPr lang="pl-PL" altLang="zh-CN" dirty="0" smtClean="0"/>
              <a:t>↓ </a:t>
            </a:r>
            <a:r>
              <a:rPr lang="en-US" altLang="zh-CN" dirty="0" smtClean="0"/>
              <a:t>       </a:t>
            </a:r>
            <a:r>
              <a:rPr lang="pl-PL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↓</a:t>
            </a:r>
            <a:r>
              <a:rPr lang="pl-PL" altLang="zh-CN" dirty="0" smtClean="0"/>
              <a:t> </a:t>
            </a:r>
            <a:r>
              <a:rPr lang="en-US" altLang="zh-CN" dirty="0" smtClean="0"/>
              <a:t>       </a:t>
            </a:r>
            <a:r>
              <a:rPr lang="pl-PL" altLang="zh-CN" dirty="0" smtClean="0"/>
              <a:t>↓</a:t>
            </a:r>
            <a:endParaRPr lang="pl-PL" altLang="zh-CN" dirty="0"/>
          </a:p>
          <a:p>
            <a:pPr marL="36830" indent="0">
              <a:buNone/>
            </a:pPr>
            <a:r>
              <a:rPr lang="pl-PL" altLang="zh-CN" dirty="0"/>
              <a:t>H </a:t>
            </a:r>
            <a:r>
              <a:rPr lang="en-US" altLang="zh-CN" dirty="0" smtClean="0"/>
              <a:t>      </a:t>
            </a:r>
            <a:r>
              <a:rPr lang="pl-PL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zh-CN" dirty="0" smtClean="0"/>
              <a:t>        </a:t>
            </a:r>
            <a:r>
              <a:rPr lang="pl-PL" altLang="zh-CN" dirty="0" smtClean="0"/>
              <a:t> l</a:t>
            </a:r>
            <a:r>
              <a:rPr lang="en-US" altLang="zh-CN" dirty="0" smtClean="0"/>
              <a:t>        </a:t>
            </a:r>
            <a:r>
              <a:rPr lang="pl-PL" altLang="zh-CN" dirty="0" smtClean="0"/>
              <a:t> </a:t>
            </a:r>
            <a:r>
              <a:rPr lang="pl-PL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pl-PL" altLang="zh-CN" dirty="0"/>
              <a:t> </a:t>
            </a:r>
            <a:r>
              <a:rPr lang="en-US" altLang="zh-CN" dirty="0" smtClean="0"/>
              <a:t>         </a:t>
            </a:r>
            <a:r>
              <a:rPr lang="pl-PL" altLang="zh-CN" dirty="0" smtClean="0"/>
              <a:t>o </a:t>
            </a:r>
            <a:r>
              <a:rPr lang="en-US" altLang="zh-CN" dirty="0" smtClean="0"/>
              <a:t>       </a:t>
            </a:r>
            <a:r>
              <a:rPr lang="pl-PL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!</a:t>
            </a:r>
            <a:r>
              <a:rPr lang="pl-PL" altLang="zh-CN" dirty="0" smtClean="0"/>
              <a:t> </a:t>
            </a:r>
            <a:r>
              <a:rPr lang="en-US" altLang="zh-CN" dirty="0" smtClean="0"/>
              <a:t>        </a:t>
            </a:r>
            <a:r>
              <a:rPr lang="pl-PL" altLang="zh-CN" dirty="0" smtClean="0"/>
              <a:t>\</a:t>
            </a:r>
            <a:r>
              <a:rPr lang="pl-PL" altLang="zh-CN" dirty="0"/>
              <a:t>0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UTF-8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marL="36830" indent="0">
              <a:buNone/>
            </a:pPr>
            <a:r>
              <a:rPr lang="en-US" altLang="zh-CN" dirty="0"/>
              <a:t>A        </a:t>
            </a:r>
            <a:r>
              <a:rPr lang="el-GR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α</a:t>
            </a:r>
            <a:r>
              <a:rPr lang="en-US" altLang="zh-CN" dirty="0"/>
              <a:t>        </a:t>
            </a:r>
            <a:r>
              <a:rPr lang="az-Cyrl-AZ" altLang="zh-CN" dirty="0"/>
              <a:t>Ж</a:t>
            </a:r>
            <a:r>
              <a:rPr lang="en-US" altLang="zh-CN" dirty="0"/>
              <a:t>      </a:t>
            </a:r>
            <a:r>
              <a:rPr lang="ja-JP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あ</a:t>
            </a:r>
            <a:r>
              <a:rPr lang="ja-JP" altLang="en-US" dirty="0"/>
              <a:t>       </a:t>
            </a:r>
            <a:r>
              <a:rPr lang="zh-CN" altLang="en-US" dirty="0"/>
              <a:t>羽       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❤      </a:t>
            </a:r>
            <a:r>
              <a:rPr lang="zh-CN" altLang="en-US" dirty="0"/>
              <a:t>🐰</a:t>
            </a:r>
            <a:r>
              <a:rPr lang="en-US" altLang="zh-CN" dirty="0"/>
              <a:t> </a:t>
            </a:r>
            <a:endParaRPr lang="en-US" altLang="zh-CN" dirty="0"/>
          </a:p>
          <a:p>
            <a:pPr marL="36830" indent="0">
              <a:buNone/>
            </a:pPr>
            <a:r>
              <a:rPr lang="zh-CN" altLang="en-US" dirty="0"/>
              <a:t>↓       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↓</a:t>
            </a:r>
            <a:r>
              <a:rPr lang="zh-CN" altLang="en-US" dirty="0"/>
              <a:t>         ↓       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↓</a:t>
            </a:r>
            <a:r>
              <a:rPr lang="zh-CN" altLang="en-US" dirty="0"/>
              <a:t>        ↓        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↓</a:t>
            </a:r>
            <a:r>
              <a:rPr lang="zh-CN" altLang="en-US" dirty="0"/>
              <a:t>        ↓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6830" indent="0">
              <a:buNone/>
            </a:pPr>
            <a:r>
              <a:rPr lang="en-US" altLang="zh-CN" sz="2200" dirty="0"/>
              <a:t>U+0041 </a:t>
            </a:r>
            <a:r>
              <a:rPr lang="en-US" altLang="zh-CN" sz="2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U+03B1</a:t>
            </a:r>
            <a:r>
              <a:rPr lang="en-US" altLang="zh-CN" sz="2200" dirty="0"/>
              <a:t> U+0416 </a:t>
            </a:r>
            <a:r>
              <a:rPr lang="en-US" altLang="zh-CN" sz="2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U+3042</a:t>
            </a:r>
            <a:r>
              <a:rPr lang="en-US" altLang="zh-CN" sz="2200" dirty="0"/>
              <a:t> U+7FBD </a:t>
            </a:r>
            <a:r>
              <a:rPr lang="en-US" altLang="zh-CN" sz="2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U+2764</a:t>
            </a:r>
            <a:r>
              <a:rPr lang="en-US" altLang="zh-CN" sz="2200" dirty="0"/>
              <a:t> U+1F430</a:t>
            </a:r>
            <a:endParaRPr lang="en-US" altLang="zh-CN" sz="2200" dirty="0"/>
          </a:p>
          <a:p>
            <a:pPr marL="36830" indent="0">
              <a:buNone/>
            </a:pPr>
            <a:r>
              <a:rPr lang="zh-CN" altLang="en-US" dirty="0"/>
              <a:t>↓       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↓</a:t>
            </a:r>
            <a:r>
              <a:rPr lang="zh-CN" altLang="en-US" dirty="0"/>
              <a:t>         ↓       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↓</a:t>
            </a:r>
            <a:r>
              <a:rPr lang="zh-CN" altLang="en-US" dirty="0"/>
              <a:t>        ↓        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↓</a:t>
            </a:r>
            <a:r>
              <a:rPr lang="zh-CN" altLang="en-US" dirty="0"/>
              <a:t>        ↓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6830" indent="0">
              <a:buNone/>
            </a:pPr>
            <a:r>
              <a:rPr lang="en-US" altLang="zh-CN" sz="2000" dirty="0"/>
              <a:t>41      </a:t>
            </a:r>
            <a:r>
              <a:rPr lang="en-US" altLang="zh-CN" sz="2000" dirty="0" smtClean="0"/>
              <a:t>     </a:t>
            </a:r>
            <a:r>
              <a:rPr lang="en-US" altLang="zh-CN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C1 A6       </a:t>
            </a:r>
            <a:r>
              <a:rPr lang="en-US" altLang="zh-CN" sz="2000" dirty="0" smtClean="0"/>
              <a:t>A8 A7     </a:t>
            </a:r>
            <a:r>
              <a:rPr lang="en-US" altLang="zh-CN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A2 A4     </a:t>
            </a:r>
            <a:r>
              <a:rPr lang="en-US" altLang="zh-CN" sz="2000" dirty="0" smtClean="0"/>
              <a:t>D3 F0       </a:t>
            </a:r>
            <a:r>
              <a:rPr lang="en-US" altLang="zh-CN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A4 9D E2 </a:t>
            </a:r>
            <a:r>
              <a:rPr lang="en-US" altLang="zh-CN" sz="2000" dirty="0" smtClean="0"/>
              <a:t>B0 90 9F F0</a:t>
            </a:r>
            <a:endParaRPr lang="zh-CN" altLang="en-US" sz="2000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CN" altLang="en-US" sz="3800" dirty="0"/>
          </a:p>
        </p:txBody>
      </p:sp>
      <p:sp>
        <p:nvSpPr>
          <p:cNvPr id="4" name="矩形 3"/>
          <p:cNvSpPr/>
          <p:nvPr/>
        </p:nvSpPr>
        <p:spPr>
          <a:xfrm rot="900000">
            <a:off x="1059663" y="2967335"/>
            <a:ext cx="702468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Good or Bad?</a:t>
            </a:r>
            <a:endParaRPr lang="zh-CN" altLang="en-US" sz="8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ASCII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位二进制编码</a:t>
            </a:r>
            <a:endParaRPr lang="en-US" altLang="zh-CN" dirty="0" smtClean="0"/>
          </a:p>
          <a:p>
            <a:r>
              <a:rPr lang="en-US" altLang="zh-CN" dirty="0" smtClean="0"/>
              <a:t>32</a:t>
            </a:r>
            <a:r>
              <a:rPr lang="zh-CN" altLang="en-US" dirty="0" smtClean="0"/>
              <a:t>个控制字符</a:t>
            </a:r>
            <a:endParaRPr lang="en-US" altLang="zh-CN" dirty="0" smtClean="0"/>
          </a:p>
          <a:p>
            <a:r>
              <a:rPr lang="en-US" altLang="zh-CN" dirty="0" smtClean="0"/>
              <a:t>95</a:t>
            </a:r>
            <a:r>
              <a:rPr lang="zh-CN" altLang="en-US" dirty="0" smtClean="0"/>
              <a:t>个可显示字符</a:t>
            </a:r>
            <a:endParaRPr lang="en-US" altLang="zh-CN" dirty="0" smtClean="0"/>
          </a:p>
          <a:p>
            <a:r>
              <a:rPr lang="zh-CN" altLang="en-US" dirty="0" smtClean="0"/>
              <a:t>基本通用，但经常使用替换和扩展</a:t>
            </a:r>
            <a:endParaRPr lang="en-US" altLang="zh-CN" dirty="0" smtClean="0"/>
          </a:p>
          <a:p>
            <a:r>
              <a:rPr lang="zh-CN" altLang="en-US" dirty="0" smtClean="0"/>
              <a:t>适合英语的编码方式，但不适合其他语言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UTF-8 BOM?</a:t>
            </a:r>
            <a:endParaRPr lang="zh-CN" altLang="en-US" dirty="0"/>
          </a:p>
        </p:txBody>
      </p:sp>
      <p:graphicFrame>
        <p:nvGraphicFramePr>
          <p:cNvPr id="4" name="内容占位符 3"/>
          <p:cNvGraphicFramePr/>
          <p:nvPr/>
        </p:nvGraphicFramePr>
        <p:xfrm>
          <a:off x="62390" y="2655168"/>
          <a:ext cx="900861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05"/>
                <a:gridCol w="1290955"/>
                <a:gridCol w="1489393"/>
                <a:gridCol w="508318"/>
                <a:gridCol w="1292733"/>
                <a:gridCol w="1297305"/>
                <a:gridCol w="1297305"/>
                <a:gridCol w="129730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码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位</a:t>
                      </a:r>
                      <a:endParaRPr lang="zh-CN" alt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第一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码位</a:t>
                      </a:r>
                      <a:endParaRPr lang="zh-CN" alt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最后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码位</a:t>
                      </a:r>
                      <a:endParaRPr lang="zh-CN" alt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字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节</a:t>
                      </a:r>
                      <a:endParaRPr lang="zh-CN" alt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U+0000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U+007F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0xxxxxxx</a:t>
                      </a:r>
                      <a:endParaRPr kumimoji="0"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U+0080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U+07FF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2000" u="sng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kumimoji="0"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0xxxxx</a:t>
                      </a:r>
                      <a:endParaRPr kumimoji="0"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2000" u="sng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endParaRPr kumimoji="0"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zh-CN" altLang="en-US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U+0800</a:t>
                      </a:r>
                      <a:endParaRPr lang="en-US" altLang="zh-C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U+FFFF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2000" u="sng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r>
                        <a:rPr kumimoji="0"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0xxxx</a:t>
                      </a:r>
                      <a:endParaRPr kumimoji="0"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u="sng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endParaRPr kumimoji="0" lang="zh-CN" alt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u="sng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endParaRPr kumimoji="0" lang="zh-CN" alt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U+10000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U+1FFFFF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2000" u="sng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r>
                        <a:rPr kumimoji="0" lang="en-US" altLang="zh-CN" sz="2000" u="sng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0xxx</a:t>
                      </a:r>
                      <a:endParaRPr kumimoji="0"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2000" u="sng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endParaRPr kumimoji="0"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u="sng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endParaRPr kumimoji="0" lang="zh-CN" alt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u="sng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endParaRPr kumimoji="0" lang="zh-CN" alt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UNICODE</a:t>
            </a:r>
            <a:r>
              <a:rPr lang="zh-CN" altLang="en-US" dirty="0" smtClean="0"/>
              <a:t>字符生成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CN" altLang="en-US" sz="3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UNICODE</a:t>
            </a:r>
            <a:r>
              <a:rPr lang="zh-CN" altLang="en-US" dirty="0" smtClean="0"/>
              <a:t>字符生成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基本字符：</a:t>
            </a:r>
            <a:r>
              <a:rPr lang="en-US" altLang="zh-CN" dirty="0" smtClean="0"/>
              <a:t>A</a:t>
            </a:r>
            <a:endParaRPr lang="en-US" altLang="zh-CN" dirty="0" smtClean="0"/>
          </a:p>
          <a:p>
            <a:r>
              <a:rPr lang="zh-CN" altLang="en-US" dirty="0" smtClean="0"/>
              <a:t>组合字符：</a:t>
            </a:r>
            <a:r>
              <a:rPr lang="en-US" altLang="zh-CN" dirty="0" smtClean="0"/>
              <a:t>ÀÁÂÃÄÅ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UNICODE</a:t>
            </a:r>
            <a:r>
              <a:rPr lang="zh-CN" altLang="en-US" dirty="0" smtClean="0"/>
              <a:t>字符</a:t>
            </a:r>
            <a:r>
              <a:rPr lang="zh-CN" altLang="en-US" dirty="0"/>
              <a:t>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24944"/>
            <a:ext cx="7467600" cy="3201219"/>
          </a:xfrm>
        </p:spPr>
        <p:txBody>
          <a:bodyPr>
            <a:normAutofit/>
          </a:bodyPr>
          <a:lstStyle/>
          <a:p>
            <a:pPr marL="36830" indent="0" algn="ctr">
              <a:buNone/>
            </a:pPr>
            <a:r>
              <a:rPr lang="en-US" altLang="zh-CN" sz="6600" dirty="0">
                <a:solidFill>
                  <a:srgbClr val="00B0F0"/>
                </a:solidFill>
              </a:rPr>
              <a:t>A</a:t>
            </a:r>
            <a:r>
              <a:rPr lang="en-US" altLang="zh-CN" sz="6600" dirty="0"/>
              <a:t> </a:t>
            </a:r>
            <a:r>
              <a:rPr lang="en-US" altLang="zh-CN" sz="6600" dirty="0" smtClean="0"/>
              <a:t> + </a:t>
            </a:r>
            <a:r>
              <a:rPr lang="en-US" altLang="zh-CN" sz="6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̈</a:t>
            </a:r>
            <a:r>
              <a:rPr lang="en-US" altLang="zh-CN" sz="6600" dirty="0" smtClean="0"/>
              <a:t>   → </a:t>
            </a:r>
            <a:r>
              <a:rPr lang="en-US" altLang="zh-CN" sz="6600" dirty="0"/>
              <a:t>Ä</a:t>
            </a:r>
            <a:endParaRPr lang="en-US" altLang="zh-CN" sz="6600" dirty="0"/>
          </a:p>
          <a:p>
            <a:pPr marL="36830" indent="0">
              <a:buNone/>
            </a:pPr>
            <a:r>
              <a:rPr lang="en-US" altLang="zh-CN" sz="4800" dirty="0" smtClean="0">
                <a:solidFill>
                  <a:srgbClr val="00B0F0"/>
                </a:solidFill>
              </a:rPr>
              <a:t>        </a:t>
            </a:r>
            <a:r>
              <a:rPr lang="en-US" altLang="zh-CN" sz="2800" dirty="0" smtClean="0">
                <a:solidFill>
                  <a:srgbClr val="00B0F0"/>
                </a:solidFill>
              </a:rPr>
              <a:t>U+0041</a:t>
            </a:r>
            <a:r>
              <a:rPr lang="en-US" altLang="zh-CN" sz="2800" dirty="0" smtClean="0"/>
              <a:t>      </a:t>
            </a:r>
            <a:r>
              <a:rPr lang="en-US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U+0308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UNICODE</a:t>
            </a:r>
            <a:r>
              <a:rPr lang="zh-CN" altLang="en-US" dirty="0" smtClean="0"/>
              <a:t>字符</a:t>
            </a:r>
            <a:r>
              <a:rPr lang="zh-CN" altLang="en-US" dirty="0"/>
              <a:t>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 marL="36830" indent="0">
              <a:buNone/>
            </a:pPr>
            <a:r>
              <a:rPr lang="en-US" altLang="zh-CN" sz="4000" dirty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  <a:cs typeface="Arial Unicode MS" panose="020B0604020202020204" pitchFamily="34" charset="-122"/>
              </a:rPr>
              <a:t>e</a:t>
            </a:r>
            <a:r>
              <a:rPr lang="en-US" altLang="zh-CN" sz="4000" dirty="0">
                <a:latin typeface="Cambria Math" pitchFamily="18" charset="0"/>
                <a:ea typeface="Cambria Math" pitchFamily="18" charset="0"/>
                <a:cs typeface="Arial Unicode MS" panose="020B0604020202020204" pitchFamily="34" charset="-122"/>
              </a:rPr>
              <a:t>  </a:t>
            </a:r>
            <a:r>
              <a:rPr lang="en-US" altLang="zh-CN" sz="4000" dirty="0" smtClean="0">
                <a:latin typeface="Cambria Math" pitchFamily="18" charset="0"/>
                <a:ea typeface="Cambria Math" pitchFamily="18" charset="0"/>
                <a:cs typeface="Arial Unicode MS" panose="020B0604020202020204" pitchFamily="34" charset="-122"/>
              </a:rPr>
              <a:t>    +</a:t>
            </a:r>
            <a:r>
              <a:rPr lang="en-US" altLang="zh-CN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  <a:cs typeface="Arial Unicode MS" panose="020B0604020202020204" pitchFamily="34" charset="-122"/>
              </a:rPr>
              <a:t>        </a:t>
            </a:r>
            <a:r>
              <a:rPr lang="en-US" altLang="zh-CN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  <a:cs typeface="Arial Unicode MS" panose="020B0604020202020204" pitchFamily="34" charset="-122"/>
              </a:rPr>
              <a:t>̃ </a:t>
            </a:r>
            <a:r>
              <a:rPr lang="en-US" altLang="zh-CN" sz="4000" dirty="0">
                <a:latin typeface="Cambria Math" pitchFamily="18" charset="0"/>
                <a:ea typeface="Cambria Math" pitchFamily="18" charset="0"/>
                <a:cs typeface="Arial Unicode MS" panose="020B0604020202020204" pitchFamily="34" charset="-122"/>
              </a:rPr>
              <a:t> </a:t>
            </a:r>
            <a:r>
              <a:rPr lang="en-US" altLang="zh-CN" sz="4000" dirty="0" smtClean="0">
                <a:latin typeface="Cambria Math" pitchFamily="18" charset="0"/>
                <a:ea typeface="Cambria Math" pitchFamily="18" charset="0"/>
                <a:cs typeface="Arial Unicode MS" panose="020B0604020202020204" pitchFamily="34" charset="-122"/>
              </a:rPr>
              <a:t>    +   </a:t>
            </a:r>
            <a:r>
              <a:rPr lang="en-US" altLang="zh-CN" sz="4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  <a:cs typeface="Arial Unicode MS" panose="020B0604020202020204" pitchFamily="34" charset="-122"/>
              </a:rPr>
              <a:t>     </a:t>
            </a:r>
            <a:r>
              <a:rPr lang="en-US" altLang="zh-CN" sz="4000" dirty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  <a:cs typeface="Arial Unicode MS" panose="020B0604020202020204" pitchFamily="34" charset="-122"/>
              </a:rPr>
              <a:t>̽  </a:t>
            </a:r>
            <a:r>
              <a:rPr lang="en-US" altLang="zh-CN" sz="4000" dirty="0">
                <a:latin typeface="Cambria Math" pitchFamily="18" charset="0"/>
                <a:ea typeface="Cambria Math" pitchFamily="18" charset="0"/>
                <a:cs typeface="Arial Unicode MS" panose="020B0604020202020204" pitchFamily="34" charset="-122"/>
              </a:rPr>
              <a:t>  </a:t>
            </a:r>
            <a:r>
              <a:rPr lang="en-US" altLang="zh-CN" sz="4000" dirty="0" smtClean="0">
                <a:latin typeface="Cambria Math" pitchFamily="18" charset="0"/>
                <a:ea typeface="Cambria Math" pitchFamily="18" charset="0"/>
                <a:cs typeface="Arial Unicode MS" panose="020B0604020202020204" pitchFamily="34" charset="-122"/>
              </a:rPr>
              <a:t>    +    </a:t>
            </a:r>
            <a:r>
              <a:rPr lang="en-US" altLang="zh-CN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  <a:cs typeface="Arial Unicode MS" panose="020B0604020202020204" pitchFamily="34" charset="-122"/>
              </a:rPr>
              <a:t>    </a:t>
            </a:r>
            <a:r>
              <a:rPr lang="en-US" altLang="zh-CN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  <a:cs typeface="Arial Unicode MS" panose="020B0604020202020204" pitchFamily="34" charset="-122"/>
              </a:rPr>
              <a:t>̪ </a:t>
            </a:r>
            <a:r>
              <a:rPr lang="en-US" altLang="zh-CN" sz="4000" dirty="0">
                <a:latin typeface="Cambria Math" pitchFamily="18" charset="0"/>
                <a:ea typeface="Cambria Math" pitchFamily="18" charset="0"/>
                <a:cs typeface="Arial Unicode MS" panose="020B0604020202020204" pitchFamily="34" charset="-122"/>
              </a:rPr>
              <a:t>  →  ẽ̪̽</a:t>
            </a:r>
            <a:endParaRPr lang="en-US" altLang="zh-CN" sz="4000" dirty="0">
              <a:latin typeface="Cambria Math" pitchFamily="18" charset="0"/>
              <a:ea typeface="Cambria Math" pitchFamily="18" charset="0"/>
              <a:cs typeface="Arial Unicode MS" panose="020B0604020202020204" pitchFamily="34" charset="-122"/>
            </a:endParaRPr>
          </a:p>
          <a:p>
            <a:pPr marL="36830" indent="0">
              <a:buNone/>
            </a:pPr>
            <a:r>
              <a:rPr lang="en-US" altLang="zh-CN" sz="2200" dirty="0" smtClean="0">
                <a:solidFill>
                  <a:srgbClr val="00B0F0"/>
                </a:solidFill>
                <a:ea typeface="Cambria Math" pitchFamily="18" charset="0"/>
                <a:cs typeface="Arial Unicode MS" panose="020B0604020202020204" pitchFamily="34" charset="-122"/>
              </a:rPr>
              <a:t>U+0065</a:t>
            </a:r>
            <a:r>
              <a:rPr lang="en-US" altLang="zh-CN" sz="2200" dirty="0" smtClean="0">
                <a:ea typeface="Cambria Math" pitchFamily="18" charset="0"/>
                <a:cs typeface="Arial Unicode MS" panose="020B0604020202020204" pitchFamily="34" charset="-122"/>
              </a:rPr>
              <a:t>             </a:t>
            </a:r>
            <a:r>
              <a:rPr lang="en-US" altLang="zh-CN" sz="2200" dirty="0">
                <a:solidFill>
                  <a:schemeClr val="accent2">
                    <a:lumMod val="60000"/>
                    <a:lumOff val="40000"/>
                  </a:schemeClr>
                </a:solidFill>
                <a:ea typeface="Cambria Math" pitchFamily="18" charset="0"/>
                <a:cs typeface="Arial Unicode MS" panose="020B0604020202020204" pitchFamily="34" charset="-122"/>
              </a:rPr>
              <a:t>U+0303</a:t>
            </a:r>
            <a:r>
              <a:rPr lang="en-US" altLang="zh-CN" sz="2200" dirty="0">
                <a:ea typeface="Cambria Math" pitchFamily="18" charset="0"/>
                <a:cs typeface="Arial Unicode MS" panose="020B0604020202020204" pitchFamily="34" charset="-122"/>
              </a:rPr>
              <a:t> </a:t>
            </a:r>
            <a:r>
              <a:rPr lang="en-US" altLang="zh-CN" sz="2200" dirty="0" smtClean="0">
                <a:ea typeface="Cambria Math" pitchFamily="18" charset="0"/>
                <a:cs typeface="Arial Unicode MS" panose="020B0604020202020204" pitchFamily="34" charset="-122"/>
              </a:rPr>
              <a:t>           </a:t>
            </a:r>
            <a:r>
              <a:rPr lang="en-US" altLang="zh-CN" sz="2200" dirty="0" smtClean="0">
                <a:solidFill>
                  <a:srgbClr val="00B0F0"/>
                </a:solidFill>
                <a:ea typeface="Cambria Math" pitchFamily="18" charset="0"/>
                <a:cs typeface="Arial Unicode MS" panose="020B0604020202020204" pitchFamily="34" charset="-122"/>
              </a:rPr>
              <a:t>U+033D</a:t>
            </a:r>
            <a:r>
              <a:rPr lang="en-US" altLang="zh-CN" sz="2200" dirty="0" smtClean="0">
                <a:ea typeface="Cambria Math" pitchFamily="18" charset="0"/>
                <a:cs typeface="Arial Unicode MS" panose="020B0604020202020204" pitchFamily="34" charset="-122"/>
              </a:rPr>
              <a:t>               </a:t>
            </a:r>
            <a:r>
              <a:rPr lang="en-US" altLang="zh-CN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Cambria Math" pitchFamily="18" charset="0"/>
                <a:cs typeface="Arial Unicode MS" panose="020B0604020202020204" pitchFamily="34" charset="-122"/>
              </a:rPr>
              <a:t>U+032A</a:t>
            </a:r>
            <a:endParaRPr lang="en-US" altLang="zh-CN" sz="2200" dirty="0" smtClean="0">
              <a:solidFill>
                <a:schemeClr val="accent2">
                  <a:lumMod val="60000"/>
                  <a:lumOff val="40000"/>
                </a:schemeClr>
              </a:solidFill>
              <a:ea typeface="Cambria Math" pitchFamily="18" charset="0"/>
              <a:cs typeface="Arial Unicode MS" panose="020B0604020202020204" pitchFamily="34" charset="-122"/>
            </a:endParaRPr>
          </a:p>
          <a:p>
            <a:pPr marL="36830" indent="0">
              <a:buNone/>
            </a:pPr>
            <a:r>
              <a:rPr lang="en-US" altLang="zh-CN" sz="4000" dirty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  <a:cs typeface="Arial Unicode MS" panose="020B0604020202020204" pitchFamily="34" charset="-122"/>
              </a:rPr>
              <a:t>e</a:t>
            </a:r>
            <a:r>
              <a:rPr lang="en-US" altLang="zh-CN" sz="4000" dirty="0">
                <a:latin typeface="Cambria Math" pitchFamily="18" charset="0"/>
                <a:ea typeface="Cambria Math" pitchFamily="18" charset="0"/>
                <a:cs typeface="Arial Unicode MS" panose="020B0604020202020204" pitchFamily="34" charset="-122"/>
              </a:rPr>
              <a:t>  </a:t>
            </a:r>
            <a:r>
              <a:rPr lang="en-US" altLang="zh-CN" sz="4000" dirty="0" smtClean="0">
                <a:latin typeface="Cambria Math" pitchFamily="18" charset="0"/>
                <a:ea typeface="Cambria Math" pitchFamily="18" charset="0"/>
                <a:cs typeface="Arial Unicode MS" panose="020B0604020202020204" pitchFamily="34" charset="-122"/>
              </a:rPr>
              <a:t>    +     </a:t>
            </a:r>
            <a:r>
              <a:rPr lang="en-US" altLang="zh-CN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  <a:cs typeface="Arial Unicode MS" panose="020B0604020202020204" pitchFamily="34" charset="-122"/>
              </a:rPr>
              <a:t>   </a:t>
            </a:r>
            <a:r>
              <a:rPr lang="en-US" altLang="zh-CN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  <a:cs typeface="Arial Unicode MS" panose="020B0604020202020204" pitchFamily="34" charset="-122"/>
              </a:rPr>
              <a:t>̽ </a:t>
            </a:r>
            <a:r>
              <a:rPr lang="en-US" altLang="zh-CN" sz="4000" dirty="0">
                <a:latin typeface="Cambria Math" pitchFamily="18" charset="0"/>
                <a:ea typeface="Cambria Math" pitchFamily="18" charset="0"/>
                <a:cs typeface="Arial Unicode MS" panose="020B0604020202020204" pitchFamily="34" charset="-122"/>
              </a:rPr>
              <a:t> </a:t>
            </a:r>
            <a:r>
              <a:rPr lang="en-US" altLang="zh-CN" sz="4000" dirty="0" smtClean="0">
                <a:latin typeface="Cambria Math" pitchFamily="18" charset="0"/>
                <a:ea typeface="Cambria Math" pitchFamily="18" charset="0"/>
                <a:cs typeface="Arial Unicode MS" panose="020B0604020202020204" pitchFamily="34" charset="-122"/>
              </a:rPr>
              <a:t>    +     </a:t>
            </a:r>
            <a:r>
              <a:rPr lang="en-US" altLang="zh-CN" sz="4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  <a:cs typeface="Arial Unicode MS" panose="020B0604020202020204" pitchFamily="34" charset="-122"/>
              </a:rPr>
              <a:t>   </a:t>
            </a:r>
            <a:r>
              <a:rPr lang="en-US" altLang="zh-CN" sz="4000" dirty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  <a:cs typeface="Arial Unicode MS" panose="020B0604020202020204" pitchFamily="34" charset="-122"/>
              </a:rPr>
              <a:t>̃ </a:t>
            </a:r>
            <a:r>
              <a:rPr lang="en-US" altLang="zh-CN" sz="4000" dirty="0">
                <a:latin typeface="Cambria Math" pitchFamily="18" charset="0"/>
                <a:ea typeface="Cambria Math" pitchFamily="18" charset="0"/>
                <a:cs typeface="Arial Unicode MS" panose="020B0604020202020204" pitchFamily="34" charset="-122"/>
              </a:rPr>
              <a:t>   </a:t>
            </a:r>
            <a:r>
              <a:rPr lang="en-US" altLang="zh-CN" sz="4000" dirty="0" smtClean="0">
                <a:latin typeface="Cambria Math" pitchFamily="18" charset="0"/>
                <a:ea typeface="Cambria Math" pitchFamily="18" charset="0"/>
                <a:cs typeface="Arial Unicode MS" panose="020B0604020202020204" pitchFamily="34" charset="-122"/>
              </a:rPr>
              <a:t>    +    </a:t>
            </a:r>
            <a:r>
              <a:rPr lang="en-US" altLang="zh-CN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  <a:cs typeface="Arial Unicode MS" panose="020B0604020202020204" pitchFamily="34" charset="-122"/>
              </a:rPr>
              <a:t>    </a:t>
            </a:r>
            <a:r>
              <a:rPr lang="en-US" altLang="zh-CN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  <a:cs typeface="Arial Unicode MS" panose="020B0604020202020204" pitchFamily="34" charset="-122"/>
              </a:rPr>
              <a:t>̪ </a:t>
            </a:r>
            <a:r>
              <a:rPr lang="en-US" altLang="zh-CN" sz="4000" dirty="0">
                <a:latin typeface="Cambria Math" pitchFamily="18" charset="0"/>
                <a:ea typeface="Cambria Math" pitchFamily="18" charset="0"/>
                <a:cs typeface="Arial Unicode MS" panose="020B0604020202020204" pitchFamily="34" charset="-122"/>
              </a:rPr>
              <a:t>  →  e̽̃</a:t>
            </a:r>
            <a:r>
              <a:rPr lang="en-US" altLang="zh-CN" sz="4000" dirty="0" smtClean="0">
                <a:latin typeface="Cambria Math" pitchFamily="18" charset="0"/>
                <a:ea typeface="Cambria Math" pitchFamily="18" charset="0"/>
                <a:cs typeface="Arial Unicode MS" panose="020B0604020202020204" pitchFamily="34" charset="-122"/>
              </a:rPr>
              <a:t>̪</a:t>
            </a:r>
            <a:endParaRPr lang="en-US" altLang="zh-CN" sz="4000" dirty="0" smtClean="0">
              <a:latin typeface="Cambria Math" pitchFamily="18" charset="0"/>
              <a:ea typeface="Cambria Math" pitchFamily="18" charset="0"/>
              <a:cs typeface="Arial Unicode MS" panose="020B0604020202020204" pitchFamily="34" charset="-122"/>
            </a:endParaRPr>
          </a:p>
          <a:p>
            <a:pPr marL="36830" indent="0">
              <a:buNone/>
            </a:pPr>
            <a:r>
              <a:rPr lang="en-US" altLang="zh-CN" sz="2200" dirty="0">
                <a:solidFill>
                  <a:srgbClr val="00B0F0"/>
                </a:solidFill>
                <a:ea typeface="Cambria Math" pitchFamily="18" charset="0"/>
                <a:cs typeface="Arial Unicode MS" panose="020B0604020202020204" pitchFamily="34" charset="-122"/>
              </a:rPr>
              <a:t>U+0065</a:t>
            </a:r>
            <a:r>
              <a:rPr lang="en-US" altLang="zh-CN" sz="2200" dirty="0">
                <a:ea typeface="Cambria Math" pitchFamily="18" charset="0"/>
                <a:cs typeface="Arial Unicode MS" panose="020B0604020202020204" pitchFamily="34" charset="-122"/>
              </a:rPr>
              <a:t> </a:t>
            </a:r>
            <a:r>
              <a:rPr lang="en-US" altLang="zh-CN" sz="2200" dirty="0" smtClean="0">
                <a:ea typeface="Cambria Math" pitchFamily="18" charset="0"/>
                <a:cs typeface="Arial Unicode MS" panose="020B0604020202020204" pitchFamily="34" charset="-122"/>
              </a:rPr>
              <a:t>            </a:t>
            </a:r>
            <a:r>
              <a:rPr lang="en-US" altLang="zh-CN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Cambria Math" pitchFamily="18" charset="0"/>
                <a:cs typeface="Arial Unicode MS" panose="020B0604020202020204" pitchFamily="34" charset="-122"/>
              </a:rPr>
              <a:t>U+033D</a:t>
            </a:r>
            <a:r>
              <a:rPr lang="en-US" altLang="zh-CN" sz="2200" dirty="0" smtClean="0">
                <a:ea typeface="Cambria Math" pitchFamily="18" charset="0"/>
                <a:cs typeface="Arial Unicode MS" panose="020B0604020202020204" pitchFamily="34" charset="-122"/>
              </a:rPr>
              <a:t>            </a:t>
            </a:r>
            <a:r>
              <a:rPr lang="en-US" altLang="zh-CN" sz="2200" dirty="0" smtClean="0">
                <a:solidFill>
                  <a:srgbClr val="00B0F0"/>
                </a:solidFill>
                <a:ea typeface="Cambria Math" pitchFamily="18" charset="0"/>
                <a:cs typeface="Arial Unicode MS" panose="020B0604020202020204" pitchFamily="34" charset="-122"/>
              </a:rPr>
              <a:t>U+0303 </a:t>
            </a:r>
            <a:r>
              <a:rPr lang="en-US" altLang="zh-CN" sz="2200" dirty="0" smtClean="0">
                <a:ea typeface="Cambria Math" pitchFamily="18" charset="0"/>
                <a:cs typeface="Arial Unicode MS" panose="020B0604020202020204" pitchFamily="34" charset="-122"/>
              </a:rPr>
              <a:t>              </a:t>
            </a:r>
            <a:r>
              <a:rPr lang="en-US" altLang="zh-CN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Cambria Math" pitchFamily="18" charset="0"/>
                <a:cs typeface="Arial Unicode MS" panose="020B0604020202020204" pitchFamily="34" charset="-122"/>
              </a:rPr>
              <a:t>U+032A</a:t>
            </a:r>
            <a:endParaRPr lang="en-US" altLang="zh-CN" sz="2200" dirty="0">
              <a:solidFill>
                <a:schemeClr val="accent2">
                  <a:lumMod val="60000"/>
                  <a:lumOff val="40000"/>
                </a:schemeClr>
              </a:solidFill>
              <a:ea typeface="Cambria Math" pitchFamily="18" charset="0"/>
              <a:cs typeface="Arial Unicode MS" panose="020B0604020202020204" pitchFamily="34" charset="-122"/>
            </a:endParaRPr>
          </a:p>
          <a:p>
            <a:pPr marL="36830" indent="0">
              <a:buNone/>
            </a:pPr>
            <a:endParaRPr lang="en-US" altLang="zh-CN" sz="4000" dirty="0">
              <a:latin typeface="Cambria Math" pitchFamily="18" charset="0"/>
              <a:ea typeface="Cambria Math" pitchFamily="18" charset="0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字符串长度</a:t>
            </a:r>
            <a:r>
              <a:rPr lang="zh-CN" altLang="en-US" dirty="0"/>
              <a:t>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CN" altLang="en-US" sz="3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字符串长度：</a:t>
            </a:r>
            <a:r>
              <a:rPr lang="en-US" altLang="zh-CN" dirty="0" smtClean="0"/>
              <a:t>string().size()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 algn="ctr">
              <a:buNone/>
            </a:pPr>
            <a:r>
              <a:rPr lang="en-US" altLang="zh-CN" sz="4400" dirty="0">
                <a:solidFill>
                  <a:srgbClr val="00B0F0"/>
                </a:solidFill>
              </a:rPr>
              <a:t>"1 Ä </a:t>
            </a:r>
            <a:r>
              <a:rPr lang="zh-CN" altLang="en-US" sz="4400" dirty="0" smtClean="0">
                <a:solidFill>
                  <a:srgbClr val="00B0F0"/>
                </a:solidFill>
              </a:rPr>
              <a:t>🍸</a:t>
            </a:r>
            <a:r>
              <a:rPr lang="en-US" altLang="zh-CN" sz="4400" dirty="0" smtClean="0">
                <a:solidFill>
                  <a:srgbClr val="00B0F0"/>
                </a:solidFill>
              </a:rPr>
              <a:t>“</a:t>
            </a:r>
            <a:endParaRPr lang="en-US" altLang="zh-CN" sz="4400" dirty="0" smtClean="0">
              <a:solidFill>
                <a:srgbClr val="00B0F0"/>
              </a:solidFill>
            </a:endParaRPr>
          </a:p>
          <a:p>
            <a:pPr marL="36830" indent="0" algn="ctr">
              <a:buNone/>
            </a:pPr>
            <a:endParaRPr lang="en-US" altLang="zh-CN" sz="4400" dirty="0">
              <a:solidFill>
                <a:srgbClr val="00B0F0"/>
              </a:solidFill>
            </a:endParaRPr>
          </a:p>
          <a:p>
            <a:pPr marL="36830" indent="0">
              <a:buNone/>
            </a:pPr>
            <a:r>
              <a:rPr lang="pl-PL" altLang="zh-CN" sz="2800" dirty="0"/>
              <a:t>1 </a:t>
            </a:r>
            <a:r>
              <a:rPr lang="en-US" altLang="zh-CN" sz="2800" dirty="0" smtClean="0"/>
              <a:t>           </a:t>
            </a:r>
            <a:r>
              <a:rPr lang="pl-PL" altLang="zh-CN" sz="2800" dirty="0" smtClean="0"/>
              <a:t>A</a:t>
            </a:r>
            <a:r>
              <a:rPr lang="en-US" altLang="zh-CN" sz="2800" dirty="0" smtClean="0"/>
              <a:t>          </a:t>
            </a:r>
            <a:r>
              <a:rPr lang="pl-PL" altLang="zh-CN" sz="2800" dirty="0" smtClean="0"/>
              <a:t> </a:t>
            </a:r>
            <a:r>
              <a:rPr lang="pl-PL" altLang="zh-CN" sz="2800" dirty="0"/>
              <a:t>¨ </a:t>
            </a:r>
            <a:r>
              <a:rPr lang="en-US" altLang="zh-CN" sz="2800" dirty="0" smtClean="0"/>
              <a:t>         </a:t>
            </a:r>
            <a:r>
              <a:rPr lang="zh-CN" altLang="pl-PL" sz="2800" dirty="0" smtClean="0"/>
              <a:t>🍸</a:t>
            </a:r>
            <a:endParaRPr lang="zh-CN" altLang="pl-PL" sz="2800" dirty="0"/>
          </a:p>
          <a:p>
            <a:pPr marL="36830" indent="0">
              <a:buNone/>
            </a:pPr>
            <a:r>
              <a:rPr lang="pl-PL" altLang="zh-CN" sz="2800" dirty="0"/>
              <a:t>U+0031 U+0041 U+0308 </a:t>
            </a:r>
            <a:r>
              <a:rPr lang="pl-PL" altLang="zh-CN" sz="2800" dirty="0" smtClean="0"/>
              <a:t>U+1F378</a:t>
            </a:r>
            <a:endParaRPr lang="en-US" altLang="zh-CN" sz="2800" dirty="0" smtClean="0"/>
          </a:p>
          <a:p>
            <a:pPr marL="36830" indent="0">
              <a:buNone/>
            </a:pPr>
            <a:endParaRPr lang="en-US" altLang="zh-CN" sz="28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11560" y="4509120"/>
          <a:ext cx="7902490" cy="148336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1272142"/>
                <a:gridCol w="1272142"/>
                <a:gridCol w="1272142"/>
                <a:gridCol w="1272142"/>
                <a:gridCol w="1541780"/>
                <a:gridCol w="127214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Length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UTF-8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CC 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F0</a:t>
                      </a:r>
                      <a:r>
                        <a:rPr lang="en-US" altLang="zh-CN" baseline="0" dirty="0" smtClean="0"/>
                        <a:t> 9F 8D B8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UTF-16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0308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D83C DF78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?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UTF-32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00000031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00000041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00000308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0001F378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字符串长度：</a:t>
            </a:r>
            <a:r>
              <a:rPr lang="en-US" altLang="zh-CN" dirty="0" smtClean="0"/>
              <a:t>in Bytes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 algn="ctr">
              <a:buNone/>
            </a:pPr>
            <a:r>
              <a:rPr lang="en-US" altLang="zh-CN" sz="4400" dirty="0">
                <a:solidFill>
                  <a:srgbClr val="00B0F0"/>
                </a:solidFill>
              </a:rPr>
              <a:t>"1 Ä </a:t>
            </a:r>
            <a:r>
              <a:rPr lang="zh-CN" altLang="en-US" sz="4400" dirty="0" smtClean="0">
                <a:solidFill>
                  <a:srgbClr val="00B0F0"/>
                </a:solidFill>
              </a:rPr>
              <a:t>🍸</a:t>
            </a:r>
            <a:r>
              <a:rPr lang="en-US" altLang="zh-CN" sz="4400" dirty="0" smtClean="0">
                <a:solidFill>
                  <a:srgbClr val="00B0F0"/>
                </a:solidFill>
              </a:rPr>
              <a:t>“</a:t>
            </a:r>
            <a:endParaRPr lang="en-US" altLang="zh-CN" sz="4400" dirty="0" smtClean="0">
              <a:solidFill>
                <a:srgbClr val="00B0F0"/>
              </a:solidFill>
            </a:endParaRPr>
          </a:p>
          <a:p>
            <a:pPr marL="36830" indent="0" algn="ctr">
              <a:buNone/>
            </a:pPr>
            <a:endParaRPr lang="en-US" altLang="zh-CN" sz="4400" dirty="0">
              <a:solidFill>
                <a:srgbClr val="00B0F0"/>
              </a:solidFill>
            </a:endParaRPr>
          </a:p>
          <a:p>
            <a:pPr marL="36830" indent="0">
              <a:buNone/>
            </a:pPr>
            <a:r>
              <a:rPr lang="pl-PL" altLang="zh-CN" sz="2800" dirty="0"/>
              <a:t>1 </a:t>
            </a:r>
            <a:r>
              <a:rPr lang="en-US" altLang="zh-CN" sz="2800" dirty="0" smtClean="0"/>
              <a:t>           </a:t>
            </a:r>
            <a:r>
              <a:rPr lang="pl-PL" altLang="zh-CN" sz="2800" dirty="0" smtClean="0"/>
              <a:t>A</a:t>
            </a:r>
            <a:r>
              <a:rPr lang="en-US" altLang="zh-CN" sz="2800" dirty="0" smtClean="0"/>
              <a:t>          </a:t>
            </a:r>
            <a:r>
              <a:rPr lang="pl-PL" altLang="zh-CN" sz="2800" dirty="0" smtClean="0"/>
              <a:t> </a:t>
            </a:r>
            <a:r>
              <a:rPr lang="pl-PL" altLang="zh-CN" sz="2800" dirty="0"/>
              <a:t>¨ </a:t>
            </a:r>
            <a:r>
              <a:rPr lang="en-US" altLang="zh-CN" sz="2800" dirty="0" smtClean="0"/>
              <a:t>         </a:t>
            </a:r>
            <a:r>
              <a:rPr lang="zh-CN" altLang="pl-PL" sz="2800" dirty="0" smtClean="0"/>
              <a:t>🍸</a:t>
            </a:r>
            <a:endParaRPr lang="zh-CN" altLang="pl-PL" sz="2800" dirty="0"/>
          </a:p>
          <a:p>
            <a:pPr marL="36830" indent="0">
              <a:buNone/>
            </a:pPr>
            <a:r>
              <a:rPr lang="pl-PL" altLang="zh-CN" sz="2800" dirty="0"/>
              <a:t>U+0031 U+0041 U+0308 </a:t>
            </a:r>
            <a:r>
              <a:rPr lang="pl-PL" altLang="zh-CN" sz="2800" dirty="0" smtClean="0"/>
              <a:t>U+1F378</a:t>
            </a:r>
            <a:endParaRPr lang="en-US" altLang="zh-CN" sz="2800" dirty="0" smtClean="0"/>
          </a:p>
          <a:p>
            <a:pPr marL="36830" indent="0">
              <a:buNone/>
            </a:pPr>
            <a:endParaRPr lang="en-US" altLang="zh-CN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560" y="4509120"/>
          <a:ext cx="7902490" cy="148336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1272142"/>
                <a:gridCol w="1272142"/>
                <a:gridCol w="1272142"/>
                <a:gridCol w="1272142"/>
                <a:gridCol w="1541780"/>
                <a:gridCol w="127214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Length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UTF-8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44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CC 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88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F0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smtClean="0">
                          <a:solidFill>
                            <a:srgbClr val="C00000"/>
                          </a:solidFill>
                        </a:rPr>
                        <a:t>9F</a:t>
                      </a:r>
                      <a:r>
                        <a:rPr lang="en-US" altLang="zh-CN" baseline="0" dirty="0" smtClean="0"/>
                        <a:t> 8D </a:t>
                      </a:r>
                      <a:r>
                        <a:rPr lang="en-US" altLang="zh-CN" baseline="0" dirty="0" smtClean="0">
                          <a:solidFill>
                            <a:srgbClr val="C00000"/>
                          </a:solidFill>
                        </a:rPr>
                        <a:t>B8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UTF-16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31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41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03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08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D8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3C</a:t>
                      </a:r>
                      <a:r>
                        <a:rPr lang="en-US" altLang="zh-CN" dirty="0" smtClean="0"/>
                        <a:t> DF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UTF-32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00</a:t>
                      </a:r>
                      <a:r>
                        <a:rPr lang="en-US" altLang="zh-CN" dirty="0" smtClean="0"/>
                        <a:t>00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31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00</a:t>
                      </a:r>
                      <a:r>
                        <a:rPr lang="en-US" altLang="zh-CN" dirty="0" smtClean="0"/>
                        <a:t>00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41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00</a:t>
                      </a:r>
                      <a:r>
                        <a:rPr lang="en-US" altLang="zh-CN" dirty="0" smtClean="0"/>
                        <a:t>03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08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01</a:t>
                      </a:r>
                      <a:r>
                        <a:rPr lang="en-US" altLang="zh-CN" dirty="0" smtClean="0"/>
                        <a:t>F3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78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字符串长度：</a:t>
            </a:r>
            <a:r>
              <a:rPr lang="en-US" altLang="zh-CN" dirty="0" smtClean="0"/>
              <a:t>in </a:t>
            </a:r>
            <a:r>
              <a:rPr lang="zh-CN" altLang="en-US" dirty="0" smtClean="0"/>
              <a:t>编码单元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 algn="ctr">
              <a:buNone/>
            </a:pPr>
            <a:r>
              <a:rPr lang="en-US" altLang="zh-CN" sz="4400" dirty="0">
                <a:solidFill>
                  <a:srgbClr val="00B0F0"/>
                </a:solidFill>
              </a:rPr>
              <a:t>"1 Ä </a:t>
            </a:r>
            <a:r>
              <a:rPr lang="zh-CN" altLang="en-US" sz="4400" dirty="0" smtClean="0">
                <a:solidFill>
                  <a:srgbClr val="00B0F0"/>
                </a:solidFill>
              </a:rPr>
              <a:t>🍸</a:t>
            </a:r>
            <a:r>
              <a:rPr lang="en-US" altLang="zh-CN" sz="4400" dirty="0" smtClean="0">
                <a:solidFill>
                  <a:srgbClr val="00B0F0"/>
                </a:solidFill>
              </a:rPr>
              <a:t>“</a:t>
            </a:r>
            <a:endParaRPr lang="en-US" altLang="zh-CN" sz="4400" dirty="0" smtClean="0">
              <a:solidFill>
                <a:srgbClr val="00B0F0"/>
              </a:solidFill>
            </a:endParaRPr>
          </a:p>
          <a:p>
            <a:pPr marL="36830" indent="0" algn="ctr">
              <a:buNone/>
            </a:pPr>
            <a:endParaRPr lang="en-US" altLang="zh-CN" sz="4400" dirty="0">
              <a:solidFill>
                <a:srgbClr val="00B0F0"/>
              </a:solidFill>
            </a:endParaRPr>
          </a:p>
          <a:p>
            <a:pPr marL="36830" indent="0">
              <a:buNone/>
            </a:pPr>
            <a:r>
              <a:rPr lang="pl-PL" altLang="zh-CN" sz="2800" dirty="0"/>
              <a:t>1 </a:t>
            </a:r>
            <a:r>
              <a:rPr lang="en-US" altLang="zh-CN" sz="2800" dirty="0" smtClean="0"/>
              <a:t>           </a:t>
            </a:r>
            <a:r>
              <a:rPr lang="pl-PL" altLang="zh-CN" sz="2800" dirty="0" smtClean="0"/>
              <a:t>A</a:t>
            </a:r>
            <a:r>
              <a:rPr lang="en-US" altLang="zh-CN" sz="2800" dirty="0" smtClean="0"/>
              <a:t>          </a:t>
            </a:r>
            <a:r>
              <a:rPr lang="pl-PL" altLang="zh-CN" sz="2800" dirty="0" smtClean="0"/>
              <a:t> </a:t>
            </a:r>
            <a:r>
              <a:rPr lang="pl-PL" altLang="zh-CN" sz="2800" dirty="0"/>
              <a:t>¨ </a:t>
            </a:r>
            <a:r>
              <a:rPr lang="en-US" altLang="zh-CN" sz="2800" dirty="0" smtClean="0"/>
              <a:t>         </a:t>
            </a:r>
            <a:r>
              <a:rPr lang="zh-CN" altLang="pl-PL" sz="2800" dirty="0" smtClean="0"/>
              <a:t>🍸</a:t>
            </a:r>
            <a:endParaRPr lang="zh-CN" altLang="pl-PL" sz="2800" dirty="0"/>
          </a:p>
          <a:p>
            <a:pPr marL="36830" indent="0">
              <a:buNone/>
            </a:pPr>
            <a:r>
              <a:rPr lang="pl-PL" altLang="zh-CN" sz="2800" dirty="0"/>
              <a:t>U+0031 U+0041 U+0308 </a:t>
            </a:r>
            <a:r>
              <a:rPr lang="pl-PL" altLang="zh-CN" sz="2800" dirty="0" smtClean="0"/>
              <a:t>U+1F378</a:t>
            </a:r>
            <a:endParaRPr lang="en-US" altLang="zh-CN" sz="2800" dirty="0" smtClean="0"/>
          </a:p>
          <a:p>
            <a:pPr marL="36830" indent="0">
              <a:buNone/>
            </a:pPr>
            <a:endParaRPr lang="en-US" altLang="zh-CN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560" y="4509120"/>
          <a:ext cx="7902490" cy="148336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1272142"/>
                <a:gridCol w="1272142"/>
                <a:gridCol w="1272142"/>
                <a:gridCol w="1272142"/>
                <a:gridCol w="1541780"/>
                <a:gridCol w="127214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Length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UTF-8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44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CC 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88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F0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smtClean="0">
                          <a:solidFill>
                            <a:srgbClr val="C00000"/>
                          </a:solidFill>
                        </a:rPr>
                        <a:t>9F</a:t>
                      </a:r>
                      <a:r>
                        <a:rPr lang="en-US" altLang="zh-CN" baseline="0" dirty="0" smtClean="0"/>
                        <a:t> 8D </a:t>
                      </a:r>
                      <a:r>
                        <a:rPr lang="en-US" altLang="zh-CN" baseline="0" dirty="0" smtClean="0">
                          <a:solidFill>
                            <a:srgbClr val="C00000"/>
                          </a:solidFill>
                        </a:rPr>
                        <a:t>B8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UTF-16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0041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0308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D83C</a:t>
                      </a:r>
                      <a:r>
                        <a:rPr lang="en-US" altLang="zh-CN" dirty="0" smtClean="0"/>
                        <a:t> DF78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UTF-32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00000031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00000041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00000308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0001F378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字符串长度：</a:t>
            </a:r>
            <a:r>
              <a:rPr lang="en-US" altLang="zh-CN" dirty="0" smtClean="0"/>
              <a:t>in </a:t>
            </a:r>
            <a:r>
              <a:rPr lang="zh-CN" altLang="en-US" dirty="0" smtClean="0"/>
              <a:t>码位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 algn="ctr">
              <a:buNone/>
            </a:pPr>
            <a:r>
              <a:rPr lang="en-US" altLang="zh-CN" sz="4400" dirty="0">
                <a:solidFill>
                  <a:srgbClr val="00B0F0"/>
                </a:solidFill>
              </a:rPr>
              <a:t>"1 Ä </a:t>
            </a:r>
            <a:r>
              <a:rPr lang="zh-CN" altLang="en-US" sz="4400" dirty="0" smtClean="0">
                <a:solidFill>
                  <a:srgbClr val="00B0F0"/>
                </a:solidFill>
              </a:rPr>
              <a:t>🍸</a:t>
            </a:r>
            <a:r>
              <a:rPr lang="en-US" altLang="zh-CN" sz="4400" dirty="0" smtClean="0">
                <a:solidFill>
                  <a:srgbClr val="00B0F0"/>
                </a:solidFill>
              </a:rPr>
              <a:t>“</a:t>
            </a:r>
            <a:endParaRPr lang="en-US" altLang="zh-CN" sz="4400" dirty="0" smtClean="0">
              <a:solidFill>
                <a:srgbClr val="00B0F0"/>
              </a:solidFill>
            </a:endParaRPr>
          </a:p>
          <a:p>
            <a:pPr marL="36830" indent="0" algn="ctr">
              <a:buNone/>
            </a:pPr>
            <a:endParaRPr lang="en-US" altLang="zh-CN" sz="4400" dirty="0">
              <a:solidFill>
                <a:srgbClr val="00B0F0"/>
              </a:solidFill>
            </a:endParaRPr>
          </a:p>
          <a:p>
            <a:pPr marL="36830" indent="0">
              <a:buNone/>
            </a:pPr>
            <a:r>
              <a:rPr lang="pl-PL" altLang="zh-CN" sz="2800" dirty="0"/>
              <a:t>1 </a:t>
            </a:r>
            <a:r>
              <a:rPr lang="en-US" altLang="zh-CN" sz="2800" dirty="0" smtClean="0"/>
              <a:t>           </a:t>
            </a:r>
            <a:r>
              <a:rPr lang="pl-PL" altLang="zh-CN" sz="2800" dirty="0" smtClean="0"/>
              <a:t>A</a:t>
            </a:r>
            <a:r>
              <a:rPr lang="en-US" altLang="zh-CN" sz="2800" dirty="0" smtClean="0"/>
              <a:t>          </a:t>
            </a:r>
            <a:r>
              <a:rPr lang="pl-PL" altLang="zh-CN" sz="2800" dirty="0" smtClean="0"/>
              <a:t> </a:t>
            </a:r>
            <a:r>
              <a:rPr lang="pl-PL" altLang="zh-CN" sz="2800" dirty="0"/>
              <a:t>¨ </a:t>
            </a:r>
            <a:r>
              <a:rPr lang="en-US" altLang="zh-CN" sz="2800" dirty="0" smtClean="0"/>
              <a:t>         </a:t>
            </a:r>
            <a:r>
              <a:rPr lang="zh-CN" altLang="pl-PL" sz="2800" dirty="0" smtClean="0"/>
              <a:t>🍸</a:t>
            </a:r>
            <a:endParaRPr lang="zh-CN" altLang="pl-PL" sz="2800" dirty="0"/>
          </a:p>
          <a:p>
            <a:pPr marL="36830" indent="0">
              <a:buNone/>
            </a:pPr>
            <a:r>
              <a:rPr lang="pl-PL" altLang="zh-CN" sz="2800" dirty="0"/>
              <a:t>U+0031 U+0041 U+0308 </a:t>
            </a:r>
            <a:r>
              <a:rPr lang="pl-PL" altLang="zh-CN" sz="2800" dirty="0" smtClean="0"/>
              <a:t>U+1F378</a:t>
            </a:r>
            <a:endParaRPr lang="en-US" altLang="zh-CN" sz="2800" dirty="0" smtClean="0"/>
          </a:p>
          <a:p>
            <a:pPr marL="36830" indent="0">
              <a:buNone/>
            </a:pPr>
            <a:endParaRPr lang="en-US" altLang="zh-CN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560" y="4509120"/>
          <a:ext cx="7902490" cy="148336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1272142"/>
                <a:gridCol w="1272142"/>
                <a:gridCol w="1272142"/>
                <a:gridCol w="1272142"/>
                <a:gridCol w="1541780"/>
                <a:gridCol w="127214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Length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UTF-8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44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CC 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F0</a:t>
                      </a:r>
                      <a:r>
                        <a:rPr lang="en-US" altLang="zh-CN" baseline="0" dirty="0" smtClean="0">
                          <a:solidFill>
                            <a:srgbClr val="C00000"/>
                          </a:solidFill>
                        </a:rPr>
                        <a:t> 9F 8D B8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UTF-16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0041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0308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D83C DF78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UTF-32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00000031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00000041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00000308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0001F378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ASCII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>
              <a:buNone/>
            </a:pPr>
            <a:r>
              <a:rPr lang="en-US" altLang="zh-CN" sz="1400" dirty="0"/>
              <a:t>Ref: </a:t>
            </a:r>
            <a:r>
              <a:rPr lang="en-US" altLang="zh-CN" sz="1400" dirty="0">
                <a:hlinkClick r:id="rId1"/>
              </a:rPr>
              <a:t>http://</a:t>
            </a:r>
            <a:r>
              <a:rPr lang="en-US" altLang="zh-CN" sz="1400" dirty="0" smtClean="0">
                <a:hlinkClick r:id="rId1"/>
              </a:rPr>
              <a:t>en.wikipedia.org/wiki/Extended_ASCII</a:t>
            </a:r>
            <a:endParaRPr lang="en-US" altLang="zh-CN" dirty="0"/>
          </a:p>
          <a:p>
            <a:r>
              <a:rPr lang="en-US" altLang="zh-CN" dirty="0" smtClean="0"/>
              <a:t>IBM</a:t>
            </a:r>
            <a:r>
              <a:rPr lang="zh-CN" altLang="en-US" dirty="0" smtClean="0"/>
              <a:t>提出</a:t>
            </a:r>
            <a:r>
              <a:rPr lang="en-US" altLang="zh-CN" dirty="0" smtClean="0"/>
              <a:t>Code Page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CP437 (Latin US)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CP737 (Greek)</a:t>
            </a:r>
            <a:endParaRPr lang="en-US" altLang="zh-CN" dirty="0" smtClean="0"/>
          </a:p>
          <a:p>
            <a:r>
              <a:rPr lang="en-US" altLang="zh-CN" dirty="0" smtClean="0"/>
              <a:t>Apple: Mac OS Roman</a:t>
            </a:r>
            <a:endParaRPr lang="en-US" altLang="zh-CN" dirty="0" smtClean="0"/>
          </a:p>
          <a:p>
            <a:r>
              <a:rPr lang="en-US" altLang="zh-CN" dirty="0" smtClean="0"/>
              <a:t>DEC: Multinational Character Set</a:t>
            </a:r>
            <a:endParaRPr lang="en-US" altLang="zh-CN" dirty="0" smtClean="0"/>
          </a:p>
          <a:p>
            <a:r>
              <a:rPr lang="en-US" altLang="zh-CN" dirty="0" smtClean="0"/>
              <a:t>ISO/IEC 8859</a:t>
            </a:r>
            <a:endParaRPr lang="en-US" altLang="zh-CN" dirty="0" smtClean="0"/>
          </a:p>
          <a:p>
            <a:r>
              <a:rPr lang="en-US" altLang="zh-CN" dirty="0" smtClean="0"/>
              <a:t>… 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种类不计其数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字符串长度：</a:t>
            </a:r>
            <a:r>
              <a:rPr lang="en-US" altLang="zh-CN" dirty="0" smtClean="0"/>
              <a:t>in </a:t>
            </a:r>
            <a:r>
              <a:rPr lang="zh-CN" altLang="en-US" dirty="0" smtClean="0"/>
              <a:t>字符个数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 algn="ctr">
              <a:buNone/>
            </a:pPr>
            <a:r>
              <a:rPr lang="en-US" altLang="zh-CN" sz="4400" dirty="0">
                <a:solidFill>
                  <a:srgbClr val="00B0F0"/>
                </a:solidFill>
              </a:rPr>
              <a:t>"1 Ä </a:t>
            </a:r>
            <a:r>
              <a:rPr lang="zh-CN" altLang="en-US" sz="4400" dirty="0" smtClean="0">
                <a:solidFill>
                  <a:srgbClr val="00B0F0"/>
                </a:solidFill>
              </a:rPr>
              <a:t>🍸</a:t>
            </a:r>
            <a:r>
              <a:rPr lang="en-US" altLang="zh-CN" sz="4400" dirty="0" smtClean="0">
                <a:solidFill>
                  <a:srgbClr val="00B0F0"/>
                </a:solidFill>
              </a:rPr>
              <a:t>“</a:t>
            </a:r>
            <a:endParaRPr lang="en-US" altLang="zh-CN" sz="4400" dirty="0" smtClean="0">
              <a:solidFill>
                <a:srgbClr val="00B0F0"/>
              </a:solidFill>
            </a:endParaRPr>
          </a:p>
          <a:p>
            <a:pPr marL="36830" indent="0" algn="ctr">
              <a:buNone/>
            </a:pPr>
            <a:endParaRPr lang="en-US" altLang="zh-CN" sz="4400" dirty="0">
              <a:solidFill>
                <a:srgbClr val="00B0F0"/>
              </a:solidFill>
            </a:endParaRPr>
          </a:p>
          <a:p>
            <a:pPr marL="36830" indent="0">
              <a:buNone/>
            </a:pPr>
            <a:r>
              <a:rPr lang="pl-PL" altLang="zh-CN" sz="2800" dirty="0"/>
              <a:t>1 </a:t>
            </a:r>
            <a:r>
              <a:rPr lang="en-US" altLang="zh-CN" sz="2800" dirty="0" smtClean="0"/>
              <a:t>           </a:t>
            </a:r>
            <a:r>
              <a:rPr lang="pl-PL" altLang="zh-CN" sz="2800" dirty="0" smtClean="0"/>
              <a:t>A</a:t>
            </a:r>
            <a:r>
              <a:rPr lang="en-US" altLang="zh-CN" sz="2800" dirty="0" smtClean="0"/>
              <a:t>          </a:t>
            </a:r>
            <a:r>
              <a:rPr lang="pl-PL" altLang="zh-CN" sz="2800" dirty="0" smtClean="0"/>
              <a:t> </a:t>
            </a:r>
            <a:r>
              <a:rPr lang="pl-PL" altLang="zh-CN" sz="2800" dirty="0"/>
              <a:t>¨ </a:t>
            </a:r>
            <a:r>
              <a:rPr lang="en-US" altLang="zh-CN" sz="2800" dirty="0" smtClean="0"/>
              <a:t>         </a:t>
            </a:r>
            <a:r>
              <a:rPr lang="zh-CN" altLang="pl-PL" sz="2800" dirty="0" smtClean="0"/>
              <a:t>🍸</a:t>
            </a:r>
            <a:endParaRPr lang="zh-CN" altLang="pl-PL" sz="2800" dirty="0"/>
          </a:p>
          <a:p>
            <a:pPr marL="36830" indent="0">
              <a:buNone/>
            </a:pPr>
            <a:r>
              <a:rPr lang="pl-PL" altLang="zh-CN" sz="2800" dirty="0"/>
              <a:t>U+0031 U+0041 U+0308 </a:t>
            </a:r>
            <a:r>
              <a:rPr lang="pl-PL" altLang="zh-CN" sz="2800" dirty="0" smtClean="0"/>
              <a:t>U+1F378</a:t>
            </a:r>
            <a:endParaRPr lang="en-US" altLang="zh-CN" sz="2800" dirty="0" smtClean="0"/>
          </a:p>
          <a:p>
            <a:pPr marL="36830" indent="0">
              <a:buNone/>
            </a:pPr>
            <a:endParaRPr lang="en-US" altLang="zh-CN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560" y="4509120"/>
          <a:ext cx="7902490" cy="148336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1272142"/>
                <a:gridCol w="1272142"/>
                <a:gridCol w="1272142"/>
                <a:gridCol w="1272142"/>
                <a:gridCol w="1541780"/>
                <a:gridCol w="127214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Length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UTF-8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44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CC 88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F0</a:t>
                      </a:r>
                      <a:r>
                        <a:rPr lang="en-US" altLang="zh-CN" baseline="0" dirty="0" smtClean="0"/>
                        <a:t> 9F 8D B8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UTF-16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0041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0308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D83C DF78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UTF-32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00000031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00000041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00000308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0001F378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Page 437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IBM-PC (MS-DOS) 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CP437: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西班牙语、法语、葡萄牙语、德语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荷兰货币</a:t>
            </a:r>
            <a:r>
              <a:rPr lang="en-US" altLang="zh-CN" dirty="0" smtClean="0"/>
              <a:t>Florin (</a:t>
            </a:r>
            <a:r>
              <a:rPr lang="en-US" altLang="zh-CN" dirty="0" smtClean="0">
                <a:effectLst/>
              </a:rPr>
              <a:t>ƒ)</a:t>
            </a:r>
            <a:r>
              <a:rPr lang="zh-CN" altLang="en-US" dirty="0" smtClean="0">
                <a:effectLst/>
              </a:rPr>
              <a:t>，西班牙货币</a:t>
            </a:r>
            <a:r>
              <a:rPr lang="en-US" altLang="zh-CN" dirty="0" smtClean="0">
                <a:effectLst/>
              </a:rPr>
              <a:t>Peseta (</a:t>
            </a:r>
            <a:r>
              <a:rPr lang="zh-CN" altLang="en-US" dirty="0" smtClean="0">
                <a:effectLst/>
              </a:rPr>
              <a:t>₧</a:t>
            </a:r>
            <a:r>
              <a:rPr lang="en-US" altLang="zh-CN" dirty="0" smtClean="0">
                <a:effectLst/>
              </a:rPr>
              <a:t>)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 smtClean="0">
                <a:effectLst/>
              </a:rPr>
              <a:t>…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Code Page 437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92" y="2132856"/>
            <a:ext cx="7752860" cy="3672408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115" y="405130"/>
            <a:ext cx="7467600" cy="4525963"/>
          </a:xfrm>
        </p:spPr>
        <p:txBody>
          <a:bodyPr numCol="2">
            <a:noAutofit/>
          </a:bodyPr>
          <a:lstStyle/>
          <a:p>
            <a:r>
              <a:rPr lang="en-US" altLang="zh-CN" sz="2200" dirty="0" smtClean="0"/>
              <a:t>Latin-1 Western European</a:t>
            </a:r>
            <a:endParaRPr lang="en-US" altLang="zh-CN" sz="2200" dirty="0" smtClean="0"/>
          </a:p>
          <a:p>
            <a:r>
              <a:rPr lang="en-US" altLang="zh-CN" sz="2200" dirty="0" smtClean="0"/>
              <a:t>Latin-2 Central European</a:t>
            </a:r>
            <a:endParaRPr lang="en-US" altLang="zh-CN" sz="2200" dirty="0" smtClean="0"/>
          </a:p>
          <a:p>
            <a:r>
              <a:rPr lang="en-US" altLang="zh-CN" sz="2200" dirty="0" smtClean="0"/>
              <a:t>Latin-3 South European</a:t>
            </a:r>
            <a:endParaRPr lang="en-US" altLang="zh-CN" sz="2200" dirty="0" smtClean="0"/>
          </a:p>
          <a:p>
            <a:r>
              <a:rPr lang="en-US" altLang="zh-CN" sz="2200" dirty="0" smtClean="0"/>
              <a:t>Latin-4 North European</a:t>
            </a:r>
            <a:endParaRPr lang="en-US" altLang="zh-CN" sz="2200" dirty="0" smtClean="0"/>
          </a:p>
          <a:p>
            <a:r>
              <a:rPr lang="en-US" altLang="zh-CN" sz="2200" dirty="0" smtClean="0"/>
              <a:t>Latin/Cyrillic</a:t>
            </a:r>
            <a:endParaRPr lang="en-US" altLang="zh-CN" sz="2200" dirty="0" smtClean="0"/>
          </a:p>
          <a:p>
            <a:r>
              <a:rPr lang="en-US" altLang="zh-CN" sz="2200" dirty="0" smtClean="0"/>
              <a:t>Latin/Arabic</a:t>
            </a:r>
            <a:endParaRPr lang="en-US" altLang="zh-CN" sz="2200" dirty="0" smtClean="0"/>
          </a:p>
          <a:p>
            <a:r>
              <a:rPr lang="en-US" altLang="zh-CN" sz="2200" dirty="0" smtClean="0"/>
              <a:t>Latin/Greek</a:t>
            </a:r>
            <a:endParaRPr lang="en-US" altLang="zh-CN" sz="2200" dirty="0" smtClean="0"/>
          </a:p>
          <a:p>
            <a:r>
              <a:rPr lang="en-US" altLang="zh-CN" sz="2200" dirty="0" smtClean="0"/>
              <a:t>Latin/Hebrew</a:t>
            </a:r>
            <a:endParaRPr lang="en-US" altLang="zh-CN" sz="2200" dirty="0" smtClean="0"/>
          </a:p>
          <a:p>
            <a:r>
              <a:rPr lang="en-US" altLang="zh-CN" sz="2200" dirty="0" smtClean="0"/>
              <a:t>Latin-5/Turkish</a:t>
            </a:r>
            <a:endParaRPr lang="en-US" altLang="zh-CN" sz="2200" dirty="0" smtClean="0"/>
          </a:p>
          <a:p>
            <a:r>
              <a:rPr lang="en-US" altLang="zh-CN" sz="2200" dirty="0" smtClean="0"/>
              <a:t>Latin-6/Nordic</a:t>
            </a:r>
            <a:endParaRPr lang="en-US" altLang="zh-CN" sz="2200" dirty="0" smtClean="0"/>
          </a:p>
          <a:p>
            <a:r>
              <a:rPr lang="en-US" altLang="zh-CN" sz="2200" dirty="0" smtClean="0"/>
              <a:t>Latin/Thai</a:t>
            </a:r>
            <a:endParaRPr lang="en-US" altLang="zh-CN" sz="2200" dirty="0" smtClean="0"/>
          </a:p>
          <a:p>
            <a:r>
              <a:rPr lang="en-US" altLang="zh-CN" sz="2200" dirty="0" smtClean="0"/>
              <a:t>Latin-7/Baltic Rim</a:t>
            </a:r>
            <a:endParaRPr lang="en-US" altLang="zh-CN" sz="2200" dirty="0" smtClean="0"/>
          </a:p>
          <a:p>
            <a:r>
              <a:rPr lang="en-US" altLang="zh-CN" sz="2200" dirty="0" smtClean="0"/>
              <a:t>Latin-8/Celtic</a:t>
            </a:r>
            <a:endParaRPr lang="en-US" altLang="zh-CN" sz="2200" dirty="0" smtClean="0"/>
          </a:p>
          <a:p>
            <a:r>
              <a:rPr lang="en-US" altLang="zh-CN" sz="2200" dirty="0" smtClean="0"/>
              <a:t>Latin-9 (revision of Latin-1)</a:t>
            </a:r>
            <a:endParaRPr lang="en-US" altLang="zh-CN" sz="2200" dirty="0" smtClean="0"/>
          </a:p>
          <a:p>
            <a:r>
              <a:rPr lang="en-US" altLang="zh-CN" sz="2200" dirty="0" smtClean="0"/>
              <a:t>Latin-10</a:t>
            </a:r>
            <a:endParaRPr lang="en-US" altLang="zh-CN" sz="2200" dirty="0" smtClean="0">
              <a:hlinkClick r:id="rId1"/>
            </a:endParaRPr>
          </a:p>
        </p:txBody>
      </p:sp>
      <p:sp>
        <p:nvSpPr>
          <p:cNvPr id="4" name="矩形 3"/>
          <p:cNvSpPr/>
          <p:nvPr/>
        </p:nvSpPr>
        <p:spPr>
          <a:xfrm rot="900000">
            <a:off x="3678390" y="1801406"/>
            <a:ext cx="233910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15</a:t>
            </a:r>
            <a:endParaRPr lang="en-US" altLang="zh-CN" sz="72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altLang="zh-CN" sz="7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Parts</a:t>
            </a:r>
            <a:endParaRPr lang="en-US" altLang="zh-CN" sz="72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altLang="zh-CN" sz="7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!!!</a:t>
            </a:r>
            <a:endParaRPr lang="zh-CN" altLang="en-US" sz="7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7149</Words>
  <Application>Kingsoft Office WPP</Application>
  <PresentationFormat>全屏显示(4:3)</PresentationFormat>
  <Paragraphs>694</Paragraphs>
  <Slides>60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技巧</vt:lpstr>
      <vt:lpstr>□□□□□□</vt:lpstr>
      <vt:lpstr>Unicode</vt:lpstr>
      <vt:lpstr>Unicode诞生之前——</vt:lpstr>
      <vt:lpstr>ASCII</vt:lpstr>
      <vt:lpstr>ASCII</vt:lpstr>
      <vt:lpstr>扩展ASCII</vt:lpstr>
      <vt:lpstr>Code Page 437</vt:lpstr>
      <vt:lpstr>Code Page 437</vt:lpstr>
      <vt:lpstr>ISO/IEC 8859</vt:lpstr>
      <vt:lpstr>ISO/IEC 8859-1 (Latin-1)</vt:lpstr>
      <vt:lpstr>ISO/IEC 8859-5 (Latin/Cyrillic)</vt:lpstr>
      <vt:lpstr>Unicode诞生之前——</vt:lpstr>
      <vt:lpstr>ISO/IEC 8859-5 (Latin/Cyrillic)</vt:lpstr>
      <vt:lpstr>ISO/IEC 8859-5 (Latin/Cyrillic)</vt:lpstr>
      <vt:lpstr>ISO/IEC 8859-1 (Latin-1)</vt:lpstr>
      <vt:lpstr>Unicode诞生之前——</vt:lpstr>
      <vt:lpstr>Code Page 936 (ISO/IEC 2022)</vt:lpstr>
      <vt:lpstr>Code Page 936</vt:lpstr>
      <vt:lpstr>Unicode诞生之前——</vt:lpstr>
      <vt:lpstr>编码重叠</vt:lpstr>
      <vt:lpstr>编码重叠</vt:lpstr>
      <vt:lpstr>编码重叠</vt:lpstr>
      <vt:lpstr>Unicode 1.0</vt:lpstr>
      <vt:lpstr>Unicode设计信条</vt:lpstr>
      <vt:lpstr>Unicode 1.0 实际情况</vt:lpstr>
      <vt:lpstr>Unicode 1.0</vt:lpstr>
      <vt:lpstr>Unicode 1.0</vt:lpstr>
      <vt:lpstr>Unicode 1.0</vt:lpstr>
      <vt:lpstr>Unicode 1.0</vt:lpstr>
      <vt:lpstr>Unicode 1.0</vt:lpstr>
      <vt:lpstr>Unicode 1.0</vt:lpstr>
      <vt:lpstr>Unicode 1.0</vt:lpstr>
      <vt:lpstr>Unicode 1.0</vt:lpstr>
      <vt:lpstr>Unicode 1.0</vt:lpstr>
      <vt:lpstr>Unicode 1.0编码使用情况</vt:lpstr>
      <vt:lpstr>编码使用增长情况</vt:lpstr>
      <vt:lpstr>现代Unicode</vt:lpstr>
      <vt:lpstr>现代Unicode</vt:lpstr>
      <vt:lpstr>UTF-32</vt:lpstr>
      <vt:lpstr>UTF-32</vt:lpstr>
      <vt:lpstr>UTF-32</vt:lpstr>
      <vt:lpstr>UTF-32</vt:lpstr>
      <vt:lpstr>UTF-32</vt:lpstr>
      <vt:lpstr>UTF-32</vt:lpstr>
      <vt:lpstr>UTF-8</vt:lpstr>
      <vt:lpstr>UTF-8</vt:lpstr>
      <vt:lpstr>UTF-8</vt:lpstr>
      <vt:lpstr>UTF-8</vt:lpstr>
      <vt:lpstr>UTF-8</vt:lpstr>
      <vt:lpstr>UTF-8 BOM?</vt:lpstr>
      <vt:lpstr>UNICODE字符生成</vt:lpstr>
      <vt:lpstr>UNICODE字符生成</vt:lpstr>
      <vt:lpstr>UNICODE字符生成</vt:lpstr>
      <vt:lpstr>UNICODE字符生成</vt:lpstr>
      <vt:lpstr>字符串长度？</vt:lpstr>
      <vt:lpstr>字符串长度：string().size()</vt:lpstr>
      <vt:lpstr>字符串长度：in Bytes</vt:lpstr>
      <vt:lpstr>字符串长度：in 编码单元</vt:lpstr>
      <vt:lpstr>字符串长度：in 码位</vt:lpstr>
      <vt:lpstr>字符串长度：in 字符个数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Adam Cavendish</dc:creator>
  <cp:lastModifiedBy>adam</cp:lastModifiedBy>
  <cp:revision>272</cp:revision>
  <dcterms:created xsi:type="dcterms:W3CDTF">2016-07-17T16:45:14Z</dcterms:created>
  <dcterms:modified xsi:type="dcterms:W3CDTF">2016-07-17T16:45:14Z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