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3" r:id="rId3"/>
    <p:sldId id="264" r:id="rId4"/>
    <p:sldId id="265" r:id="rId5"/>
    <p:sldId id="266" r:id="rId6"/>
    <p:sldId id="257" r:id="rId7"/>
    <p:sldId id="261" r:id="rId8"/>
    <p:sldId id="260" r:id="rId9"/>
    <p:sldId id="259"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B9979C-58D5-3FF5-F8C4-AC7D3B338D95}" v="4" dt="2020-03-16T08:11:34.053"/>
    <p1510:client id="{22155466-9945-82CC-1B37-631D5555100C}" v="1527" dt="2020-03-16T03:41:56.896"/>
    <p1510:client id="{420C45A5-2A35-D7F3-EEA4-883145FC7DA3}" v="44" dt="2020-03-16T20:51:51.643"/>
    <p1510:client id="{45CE0E33-F01C-B14D-16B6-C6A31DD6CD2E}" v="227" dt="2020-03-15T02:10:42.039"/>
    <p1510:client id="{4E472F4D-A394-41EF-A9BE-B4CFC27E272D}" v="4" dt="2020-03-16T03:46:19.547"/>
    <p1510:client id="{60B7365C-0EA8-FB51-2655-C4ECC70A6E3F}" v="6" dt="2020-04-01T20:24:47.265"/>
    <p1510:client id="{6D119109-D07D-1CCB-7C75-F08EC0EC669F}" v="1839" dt="2020-03-15T23:50:15.791"/>
    <p1510:client id="{95E0B313-7EBE-40BE-8BF4-4E9DDA7D7BEE}" v="16" dt="2020-03-09T20:15:13.762"/>
    <p1510:client id="{C17695AF-AFD3-9D29-B34E-4883BDF7029C}" v="56" dt="2020-03-16T20:39:52.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chary Okwuosa" userId="S::zokwuosa@students.kennesaw.edu::0f077d3b-930a-48d7-b055-fee586b840ff" providerId="AD" clId="Web-{22155466-9945-82CC-1B37-631D5555100C}"/>
    <pc:docChg chg="modSld">
      <pc:chgData name="Zachary Okwuosa" userId="S::zokwuosa@students.kennesaw.edu::0f077d3b-930a-48d7-b055-fee586b840ff" providerId="AD" clId="Web-{22155466-9945-82CC-1B37-631D5555100C}" dt="2020-03-16T03:41:55.068" v="1517" actId="20577"/>
      <pc:docMkLst>
        <pc:docMk/>
      </pc:docMkLst>
      <pc:sldChg chg="modSp">
        <pc:chgData name="Zachary Okwuosa" userId="S::zokwuosa@students.kennesaw.edu::0f077d3b-930a-48d7-b055-fee586b840ff" providerId="AD" clId="Web-{22155466-9945-82CC-1B37-631D5555100C}" dt="2020-03-16T03:33:49" v="1024" actId="20577"/>
        <pc:sldMkLst>
          <pc:docMk/>
          <pc:sldMk cId="657052390" sldId="257"/>
        </pc:sldMkLst>
        <pc:spChg chg="mod">
          <ac:chgData name="Zachary Okwuosa" userId="S::zokwuosa@students.kennesaw.edu::0f077d3b-930a-48d7-b055-fee586b840ff" providerId="AD" clId="Web-{22155466-9945-82CC-1B37-631D5555100C}" dt="2020-03-16T03:33:49" v="1024" actId="20577"/>
          <ac:spMkLst>
            <pc:docMk/>
            <pc:sldMk cId="657052390" sldId="257"/>
            <ac:spMk id="8" creationId="{CCC4458D-A406-4B0F-A784-589726626F34}"/>
          </ac:spMkLst>
        </pc:spChg>
      </pc:sldChg>
      <pc:sldChg chg="modSp">
        <pc:chgData name="Zachary Okwuosa" userId="S::zokwuosa@students.kennesaw.edu::0f077d3b-930a-48d7-b055-fee586b840ff" providerId="AD" clId="Web-{22155466-9945-82CC-1B37-631D5555100C}" dt="2020-03-16T03:37:55.004" v="1104" actId="20577"/>
        <pc:sldMkLst>
          <pc:docMk/>
          <pc:sldMk cId="1493289864" sldId="263"/>
        </pc:sldMkLst>
        <pc:spChg chg="mod">
          <ac:chgData name="Zachary Okwuosa" userId="S::zokwuosa@students.kennesaw.edu::0f077d3b-930a-48d7-b055-fee586b840ff" providerId="AD" clId="Web-{22155466-9945-82CC-1B37-631D5555100C}" dt="2020-03-16T03:37:55.004" v="1104" actId="20577"/>
          <ac:spMkLst>
            <pc:docMk/>
            <pc:sldMk cId="1493289864" sldId="263"/>
            <ac:spMk id="14" creationId="{6FA101FC-14EC-41B4-9EB1-A4890EBEAAE9}"/>
          </ac:spMkLst>
        </pc:spChg>
      </pc:sldChg>
      <pc:sldChg chg="modSp">
        <pc:chgData name="Zachary Okwuosa" userId="S::zokwuosa@students.kennesaw.edu::0f077d3b-930a-48d7-b055-fee586b840ff" providerId="AD" clId="Web-{22155466-9945-82CC-1B37-631D5555100C}" dt="2020-03-16T03:41:55.068" v="1517" actId="20577"/>
        <pc:sldMkLst>
          <pc:docMk/>
          <pc:sldMk cId="1097552533" sldId="264"/>
        </pc:sldMkLst>
        <pc:spChg chg="mod">
          <ac:chgData name="Zachary Okwuosa" userId="S::zokwuosa@students.kennesaw.edu::0f077d3b-930a-48d7-b055-fee586b840ff" providerId="AD" clId="Web-{22155466-9945-82CC-1B37-631D5555100C}" dt="2020-03-16T03:41:55.068" v="1517" actId="20577"/>
          <ac:spMkLst>
            <pc:docMk/>
            <pc:sldMk cId="1097552533" sldId="264"/>
            <ac:spMk id="12" creationId="{BF0975FC-FB9A-4DFB-84A0-61345AC37733}"/>
          </ac:spMkLst>
        </pc:spChg>
      </pc:sldChg>
      <pc:sldChg chg="modSp">
        <pc:chgData name="Zachary Okwuosa" userId="S::zokwuosa@students.kennesaw.edu::0f077d3b-930a-48d7-b055-fee586b840ff" providerId="AD" clId="Web-{22155466-9945-82CC-1B37-631D5555100C}" dt="2020-03-16T03:38:20.676" v="1134" actId="20577"/>
        <pc:sldMkLst>
          <pc:docMk/>
          <pc:sldMk cId="2396056386" sldId="265"/>
        </pc:sldMkLst>
        <pc:spChg chg="mod">
          <ac:chgData name="Zachary Okwuosa" userId="S::zokwuosa@students.kennesaw.edu::0f077d3b-930a-48d7-b055-fee586b840ff" providerId="AD" clId="Web-{22155466-9945-82CC-1B37-631D5555100C}" dt="2020-03-16T03:38:20.676" v="1134" actId="20577"/>
          <ac:spMkLst>
            <pc:docMk/>
            <pc:sldMk cId="2396056386" sldId="265"/>
            <ac:spMk id="8" creationId="{664E4A24-BFF6-456D-A0DF-55563EC71703}"/>
          </ac:spMkLst>
        </pc:spChg>
      </pc:sldChg>
      <pc:sldChg chg="addSp delSp modSp">
        <pc:chgData name="Zachary Okwuosa" userId="S::zokwuosa@students.kennesaw.edu::0f077d3b-930a-48d7-b055-fee586b840ff" providerId="AD" clId="Web-{22155466-9945-82CC-1B37-631D5555100C}" dt="2020-03-16T03:41:06.912" v="1499" actId="20577"/>
        <pc:sldMkLst>
          <pc:docMk/>
          <pc:sldMk cId="2613141468" sldId="266"/>
        </pc:sldMkLst>
        <pc:spChg chg="add mod">
          <ac:chgData name="Zachary Okwuosa" userId="S::zokwuosa@students.kennesaw.edu::0f077d3b-930a-48d7-b055-fee586b840ff" providerId="AD" clId="Web-{22155466-9945-82CC-1B37-631D5555100C}" dt="2020-03-16T03:37:11.067" v="1088" actId="20577"/>
          <ac:spMkLst>
            <pc:docMk/>
            <pc:sldMk cId="2613141468" sldId="266"/>
            <ac:spMk id="5" creationId="{C17EC825-4EAF-4325-84AB-8B549422D3E0}"/>
          </ac:spMkLst>
        </pc:spChg>
        <pc:spChg chg="add mod">
          <ac:chgData name="Zachary Okwuosa" userId="S::zokwuosa@students.kennesaw.edu::0f077d3b-930a-48d7-b055-fee586b840ff" providerId="AD" clId="Web-{22155466-9945-82CC-1B37-631D5555100C}" dt="2020-03-16T03:39:09.192" v="1149" actId="20577"/>
          <ac:spMkLst>
            <pc:docMk/>
            <pc:sldMk cId="2613141468" sldId="266"/>
            <ac:spMk id="6" creationId="{DCE3E28F-900F-4A5B-B3D6-4A717AEDCB82}"/>
          </ac:spMkLst>
        </pc:spChg>
        <pc:spChg chg="add mod">
          <ac:chgData name="Zachary Okwuosa" userId="S::zokwuosa@students.kennesaw.edu::0f077d3b-930a-48d7-b055-fee586b840ff" providerId="AD" clId="Web-{22155466-9945-82CC-1B37-631D5555100C}" dt="2020-03-16T03:41:06.912" v="1499" actId="20577"/>
          <ac:spMkLst>
            <pc:docMk/>
            <pc:sldMk cId="2613141468" sldId="266"/>
            <ac:spMk id="17" creationId="{149E1018-26BF-46B8-84E6-D5B90AF7FCC9}"/>
          </ac:spMkLst>
        </pc:spChg>
        <pc:spChg chg="add del mod">
          <ac:chgData name="Zachary Okwuosa" userId="S::zokwuosa@students.kennesaw.edu::0f077d3b-930a-48d7-b055-fee586b840ff" providerId="AD" clId="Web-{22155466-9945-82CC-1B37-631D5555100C}" dt="2020-03-16T03:39:13.114" v="1150"/>
          <ac:spMkLst>
            <pc:docMk/>
            <pc:sldMk cId="2613141468" sldId="266"/>
            <ac:spMk id="31" creationId="{1A610B8F-104F-41C0-9827-546BC9F856C8}"/>
          </ac:spMkLst>
        </pc:spChg>
        <pc:graphicFrameChg chg="add del mod ord modGraphic">
          <ac:chgData name="Zachary Okwuosa" userId="S::zokwuosa@students.kennesaw.edu::0f077d3b-930a-48d7-b055-fee586b840ff" providerId="AD" clId="Web-{22155466-9945-82CC-1B37-631D5555100C}" dt="2020-03-16T03:39:17.927" v="1151"/>
          <ac:graphicFrameMkLst>
            <pc:docMk/>
            <pc:sldMk cId="2613141468" sldId="266"/>
            <ac:graphicFrameMk id="7" creationId="{0BD49413-091E-4EF2-A941-4E643E3F50AE}"/>
          </ac:graphicFrameMkLst>
        </pc:graphicFrameChg>
      </pc:sldChg>
    </pc:docChg>
  </pc:docChgLst>
  <pc:docChgLst>
    <pc:chgData name="Adam Chung" userId="S::achung12@students.kennesaw.edu::8dfbef3a-021a-4382-add0-3da62b6be99b" providerId="AD" clId="Web-{420C45A5-2A35-D7F3-EEA4-883145FC7DA3}"/>
    <pc:docChg chg="modSld">
      <pc:chgData name="Adam Chung" userId="S::achung12@students.kennesaw.edu::8dfbef3a-021a-4382-add0-3da62b6be99b" providerId="AD" clId="Web-{420C45A5-2A35-D7F3-EEA4-883145FC7DA3}" dt="2020-03-16T20:51:51.643" v="40" actId="1076"/>
      <pc:docMkLst>
        <pc:docMk/>
      </pc:docMkLst>
      <pc:sldChg chg="addSp delSp modSp">
        <pc:chgData name="Adam Chung" userId="S::achung12@students.kennesaw.edu::8dfbef3a-021a-4382-add0-3da62b6be99b" providerId="AD" clId="Web-{420C45A5-2A35-D7F3-EEA4-883145FC7DA3}" dt="2020-03-16T20:49:45.748" v="27" actId="1076"/>
        <pc:sldMkLst>
          <pc:docMk/>
          <pc:sldMk cId="2692395512" sldId="259"/>
        </pc:sldMkLst>
        <pc:picChg chg="add mod">
          <ac:chgData name="Adam Chung" userId="S::achung12@students.kennesaw.edu::8dfbef3a-021a-4382-add0-3da62b6be99b" providerId="AD" clId="Web-{420C45A5-2A35-D7F3-EEA4-883145FC7DA3}" dt="2020-03-16T20:49:34.482" v="25" actId="1076"/>
          <ac:picMkLst>
            <pc:docMk/>
            <pc:sldMk cId="2692395512" sldId="259"/>
            <ac:picMk id="3" creationId="{BD1FEDEE-4FED-408A-BFAF-4259E8FFE2C3}"/>
          </ac:picMkLst>
        </pc:picChg>
        <pc:picChg chg="del">
          <ac:chgData name="Adam Chung" userId="S::achung12@students.kennesaw.edu::8dfbef3a-021a-4382-add0-3da62b6be99b" providerId="AD" clId="Web-{420C45A5-2A35-D7F3-EEA4-883145FC7DA3}" dt="2020-03-16T20:49:31.764" v="24"/>
          <ac:picMkLst>
            <pc:docMk/>
            <pc:sldMk cId="2692395512" sldId="259"/>
            <ac:picMk id="4" creationId="{87FE4D02-8ED0-4320-A812-EAFD2901224D}"/>
          </ac:picMkLst>
        </pc:picChg>
        <pc:picChg chg="add mod">
          <ac:chgData name="Adam Chung" userId="S::achung12@students.kennesaw.edu::8dfbef3a-021a-4382-add0-3da62b6be99b" providerId="AD" clId="Web-{420C45A5-2A35-D7F3-EEA4-883145FC7DA3}" dt="2020-03-16T20:49:45.748" v="27" actId="1076"/>
          <ac:picMkLst>
            <pc:docMk/>
            <pc:sldMk cId="2692395512" sldId="259"/>
            <ac:picMk id="9" creationId="{9533C752-223D-47B1-9285-7017C3E802D3}"/>
          </ac:picMkLst>
        </pc:picChg>
      </pc:sldChg>
      <pc:sldChg chg="addSp delSp modSp">
        <pc:chgData name="Adam Chung" userId="S::achung12@students.kennesaw.edu::8dfbef3a-021a-4382-add0-3da62b6be99b" providerId="AD" clId="Web-{420C45A5-2A35-D7F3-EEA4-883145FC7DA3}" dt="2020-03-16T20:48:00.714" v="17" actId="1076"/>
        <pc:sldMkLst>
          <pc:docMk/>
          <pc:sldMk cId="2654936095" sldId="260"/>
        </pc:sldMkLst>
        <pc:spChg chg="add del mod">
          <ac:chgData name="Adam Chung" userId="S::achung12@students.kennesaw.edu::8dfbef3a-021a-4382-add0-3da62b6be99b" providerId="AD" clId="Web-{420C45A5-2A35-D7F3-EEA4-883145FC7DA3}" dt="2020-03-16T20:43:50.299" v="3"/>
          <ac:spMkLst>
            <pc:docMk/>
            <pc:sldMk cId="2654936095" sldId="260"/>
            <ac:spMk id="3" creationId="{BEC9BD93-E93A-4699-B9ED-4FCF20684718}"/>
          </ac:spMkLst>
        </pc:spChg>
        <pc:picChg chg="del">
          <ac:chgData name="Adam Chung" userId="S::achung12@students.kennesaw.edu::8dfbef3a-021a-4382-add0-3da62b6be99b" providerId="AD" clId="Web-{420C45A5-2A35-D7F3-EEA4-883145FC7DA3}" dt="2020-03-16T20:47:27.103" v="13"/>
          <ac:picMkLst>
            <pc:docMk/>
            <pc:sldMk cId="2654936095" sldId="260"/>
            <ac:picMk id="4" creationId="{267DB138-6C38-425B-AA7D-3506370FE287}"/>
          </ac:picMkLst>
        </pc:picChg>
        <pc:picChg chg="add mod">
          <ac:chgData name="Adam Chung" userId="S::achung12@students.kennesaw.edu::8dfbef3a-021a-4382-add0-3da62b6be99b" providerId="AD" clId="Web-{420C45A5-2A35-D7F3-EEA4-883145FC7DA3}" dt="2020-03-16T20:47:41.135" v="15" actId="1076"/>
          <ac:picMkLst>
            <pc:docMk/>
            <pc:sldMk cId="2654936095" sldId="260"/>
            <ac:picMk id="5" creationId="{311F4865-64E5-47CD-9ACA-CE44ADD98E23}"/>
          </ac:picMkLst>
        </pc:picChg>
        <pc:picChg chg="add mod">
          <ac:chgData name="Adam Chung" userId="S::achung12@students.kennesaw.edu::8dfbef3a-021a-4382-add0-3da62b6be99b" providerId="AD" clId="Web-{420C45A5-2A35-D7F3-EEA4-883145FC7DA3}" dt="2020-03-16T20:48:00.714" v="17" actId="1076"/>
          <ac:picMkLst>
            <pc:docMk/>
            <pc:sldMk cId="2654936095" sldId="260"/>
            <ac:picMk id="9" creationId="{E2FE292E-3940-4FB6-97D8-D4C5438B3384}"/>
          </ac:picMkLst>
        </pc:picChg>
      </pc:sldChg>
      <pc:sldChg chg="addSp delSp modSp">
        <pc:chgData name="Adam Chung" userId="S::achung12@students.kennesaw.edu::8dfbef3a-021a-4382-add0-3da62b6be99b" providerId="AD" clId="Web-{420C45A5-2A35-D7F3-EEA4-883145FC7DA3}" dt="2020-03-16T20:51:51.643" v="40" actId="1076"/>
        <pc:sldMkLst>
          <pc:docMk/>
          <pc:sldMk cId="1647075792" sldId="262"/>
        </pc:sldMkLst>
        <pc:picChg chg="mod">
          <ac:chgData name="Adam Chung" userId="S::achung12@students.kennesaw.edu::8dfbef3a-021a-4382-add0-3da62b6be99b" providerId="AD" clId="Web-{420C45A5-2A35-D7F3-EEA4-883145FC7DA3}" dt="2020-03-16T20:51:51.643" v="40" actId="1076"/>
          <ac:picMkLst>
            <pc:docMk/>
            <pc:sldMk cId="1647075792" sldId="262"/>
            <ac:picMk id="3" creationId="{554A29B6-07BE-4456-AFFC-F17CBC86B380}"/>
          </ac:picMkLst>
        </pc:picChg>
        <pc:picChg chg="del mod">
          <ac:chgData name="Adam Chung" userId="S::achung12@students.kennesaw.edu::8dfbef3a-021a-4382-add0-3da62b6be99b" providerId="AD" clId="Web-{420C45A5-2A35-D7F3-EEA4-883145FC7DA3}" dt="2020-03-16T20:51:39.362" v="36"/>
          <ac:picMkLst>
            <pc:docMk/>
            <pc:sldMk cId="1647075792" sldId="262"/>
            <ac:picMk id="4" creationId="{03D2F315-8827-41CD-8142-EADF14298B13}"/>
          </ac:picMkLst>
        </pc:picChg>
        <pc:picChg chg="add mod ord">
          <ac:chgData name="Adam Chung" userId="S::achung12@students.kennesaw.edu::8dfbef3a-021a-4382-add0-3da62b6be99b" providerId="AD" clId="Web-{420C45A5-2A35-D7F3-EEA4-883145FC7DA3}" dt="2020-03-16T20:51:48.159" v="39"/>
          <ac:picMkLst>
            <pc:docMk/>
            <pc:sldMk cId="1647075792" sldId="262"/>
            <ac:picMk id="5" creationId="{C07B5C2F-8FDF-4A65-BBAD-925A51008D73}"/>
          </ac:picMkLst>
        </pc:picChg>
        <pc:picChg chg="add del">
          <ac:chgData name="Adam Chung" userId="S::achung12@students.kennesaw.edu::8dfbef3a-021a-4382-add0-3da62b6be99b" providerId="AD" clId="Web-{420C45A5-2A35-D7F3-EEA4-883145FC7DA3}" dt="2020-03-16T20:45:07.317" v="5"/>
          <ac:picMkLst>
            <pc:docMk/>
            <pc:sldMk cId="1647075792" sldId="262"/>
            <ac:picMk id="10" creationId="{726628AC-8E13-4B00-86C8-FFE957BD9E11}"/>
          </ac:picMkLst>
        </pc:picChg>
      </pc:sldChg>
    </pc:docChg>
  </pc:docChgLst>
  <pc:docChgLst>
    <pc:chgData name="Adam Chung" userId="S::achung12@students.kennesaw.edu::8dfbef3a-021a-4382-add0-3da62b6be99b" providerId="AD" clId="Web-{11B9979C-58D5-3FF5-F8C4-AC7D3B338D95}"/>
    <pc:docChg chg="modSld">
      <pc:chgData name="Adam Chung" userId="S::achung12@students.kennesaw.edu::8dfbef3a-021a-4382-add0-3da62b6be99b" providerId="AD" clId="Web-{11B9979C-58D5-3FF5-F8C4-AC7D3B338D95}" dt="2020-03-16T08:11:34.053" v="3" actId="20577"/>
      <pc:docMkLst>
        <pc:docMk/>
      </pc:docMkLst>
      <pc:sldChg chg="modSp">
        <pc:chgData name="Adam Chung" userId="S::achung12@students.kennesaw.edu::8dfbef3a-021a-4382-add0-3da62b6be99b" providerId="AD" clId="Web-{11B9979C-58D5-3FF5-F8C4-AC7D3B338D95}" dt="2020-03-16T08:11:34.053" v="2" actId="20577"/>
        <pc:sldMkLst>
          <pc:docMk/>
          <pc:sldMk cId="1553439329" sldId="261"/>
        </pc:sldMkLst>
        <pc:spChg chg="mod">
          <ac:chgData name="Adam Chung" userId="S::achung12@students.kennesaw.edu::8dfbef3a-021a-4382-add0-3da62b6be99b" providerId="AD" clId="Web-{11B9979C-58D5-3FF5-F8C4-AC7D3B338D95}" dt="2020-03-16T08:11:34.053" v="2" actId="20577"/>
          <ac:spMkLst>
            <pc:docMk/>
            <pc:sldMk cId="1553439329" sldId="261"/>
            <ac:spMk id="8" creationId="{64653916-3886-4607-A969-08F4E139EAB9}"/>
          </ac:spMkLst>
        </pc:spChg>
      </pc:sldChg>
    </pc:docChg>
  </pc:docChgLst>
  <pc:docChgLst>
    <pc:chgData name="Adam Chung" userId="S::achung12@students.kennesaw.edu::8dfbef3a-021a-4382-add0-3da62b6be99b" providerId="AD" clId="Web-{45CE0E33-F01C-B14D-16B6-C6A31DD6CD2E}"/>
    <pc:docChg chg="addSld modSld sldOrd addMainMaster delMainMaster">
      <pc:chgData name="Adam Chung" userId="S::achung12@students.kennesaw.edu::8dfbef3a-021a-4382-add0-3da62b6be99b" providerId="AD" clId="Web-{45CE0E33-F01C-B14D-16B6-C6A31DD6CD2E}" dt="2020-03-15T02:10:59.993" v="223"/>
      <pc:docMkLst>
        <pc:docMk/>
      </pc:docMkLst>
      <pc:sldChg chg="modSp mod modClrScheme chgLayout">
        <pc:chgData name="Adam Chung" userId="S::achung12@students.kennesaw.edu::8dfbef3a-021a-4382-add0-3da62b6be99b" providerId="AD" clId="Web-{45CE0E33-F01C-B14D-16B6-C6A31DD6CD2E}" dt="2020-03-15T02:10:07.928" v="217"/>
        <pc:sldMkLst>
          <pc:docMk/>
          <pc:sldMk cId="109857222" sldId="256"/>
        </pc:sldMkLst>
        <pc:spChg chg="mod ord">
          <ac:chgData name="Adam Chung" userId="S::achung12@students.kennesaw.edu::8dfbef3a-021a-4382-add0-3da62b6be99b" providerId="AD" clId="Web-{45CE0E33-F01C-B14D-16B6-C6A31DD6CD2E}" dt="2020-03-15T02:10:07.928" v="217"/>
          <ac:spMkLst>
            <pc:docMk/>
            <pc:sldMk cId="109857222" sldId="256"/>
            <ac:spMk id="2" creationId="{00000000-0000-0000-0000-000000000000}"/>
          </ac:spMkLst>
        </pc:spChg>
        <pc:spChg chg="mod ord">
          <ac:chgData name="Adam Chung" userId="S::achung12@students.kennesaw.edu::8dfbef3a-021a-4382-add0-3da62b6be99b" providerId="AD" clId="Web-{45CE0E33-F01C-B14D-16B6-C6A31DD6CD2E}" dt="2020-03-15T02:10:07.928" v="217"/>
          <ac:spMkLst>
            <pc:docMk/>
            <pc:sldMk cId="109857222" sldId="256"/>
            <ac:spMk id="3" creationId="{00000000-0000-0000-0000-000000000000}"/>
          </ac:spMkLst>
        </pc:spChg>
      </pc:sldChg>
      <pc:sldChg chg="addSp modSp mod setBg modClrScheme chgLayout">
        <pc:chgData name="Adam Chung" userId="S::achung12@students.kennesaw.edu::8dfbef3a-021a-4382-add0-3da62b6be99b" providerId="AD" clId="Web-{45CE0E33-F01C-B14D-16B6-C6A31DD6CD2E}" dt="2020-03-15T02:10:22.475" v="218"/>
        <pc:sldMkLst>
          <pc:docMk/>
          <pc:sldMk cId="657052390" sldId="257"/>
        </pc:sldMkLst>
        <pc:spChg chg="mod ord">
          <ac:chgData name="Adam Chung" userId="S::achung12@students.kennesaw.edu::8dfbef3a-021a-4382-add0-3da62b6be99b" providerId="AD" clId="Web-{45CE0E33-F01C-B14D-16B6-C6A31DD6CD2E}" dt="2020-03-15T02:10:22.475" v="218"/>
          <ac:spMkLst>
            <pc:docMk/>
            <pc:sldMk cId="657052390" sldId="257"/>
            <ac:spMk id="2" creationId="{A300BEF6-0547-486B-BB73-8A2BAD47A71E}"/>
          </ac:spMkLst>
        </pc:spChg>
        <pc:spChg chg="add">
          <ac:chgData name="Adam Chung" userId="S::achung12@students.kennesaw.edu::8dfbef3a-021a-4382-add0-3da62b6be99b" providerId="AD" clId="Web-{45CE0E33-F01C-B14D-16B6-C6A31DD6CD2E}" dt="2020-03-15T02:10:22.475" v="218"/>
          <ac:spMkLst>
            <pc:docMk/>
            <pc:sldMk cId="657052390" sldId="257"/>
            <ac:spMk id="8" creationId="{CCC4458D-A406-4B0F-A784-589726626F34}"/>
          </ac:spMkLst>
        </pc:spChg>
        <pc:spChg chg="add">
          <ac:chgData name="Adam Chung" userId="S::achung12@students.kennesaw.edu::8dfbef3a-021a-4382-add0-3da62b6be99b" providerId="AD" clId="Web-{45CE0E33-F01C-B14D-16B6-C6A31DD6CD2E}" dt="2020-03-15T02:10:22.475" v="218"/>
          <ac:spMkLst>
            <pc:docMk/>
            <pc:sldMk cId="657052390" sldId="257"/>
            <ac:spMk id="11" creationId="{637C035B-4F43-4464-9C0C-4714E1FAD4F8}"/>
          </ac:spMkLst>
        </pc:spChg>
        <pc:spChg chg="add">
          <ac:chgData name="Adam Chung" userId="S::achung12@students.kennesaw.edu::8dfbef3a-021a-4382-add0-3da62b6be99b" providerId="AD" clId="Web-{45CE0E33-F01C-B14D-16B6-C6A31DD6CD2E}" dt="2020-03-15T02:10:22.475" v="218"/>
          <ac:spMkLst>
            <pc:docMk/>
            <pc:sldMk cId="657052390" sldId="257"/>
            <ac:spMk id="13" creationId="{D0B976D2-0CB1-49A9-BAE8-08D80D08C80E}"/>
          </ac:spMkLst>
        </pc:spChg>
        <pc:spChg chg="add">
          <ac:chgData name="Adam Chung" userId="S::achung12@students.kennesaw.edu::8dfbef3a-021a-4382-add0-3da62b6be99b" providerId="AD" clId="Web-{45CE0E33-F01C-B14D-16B6-C6A31DD6CD2E}" dt="2020-03-15T02:10:22.475" v="218"/>
          <ac:spMkLst>
            <pc:docMk/>
            <pc:sldMk cId="657052390" sldId="257"/>
            <ac:spMk id="15" creationId="{40FB5D5B-FC6D-4835-B789-333DA52ADFB4}"/>
          </ac:spMkLst>
        </pc:spChg>
        <pc:spChg chg="add">
          <ac:chgData name="Adam Chung" userId="S::achung12@students.kennesaw.edu::8dfbef3a-021a-4382-add0-3da62b6be99b" providerId="AD" clId="Web-{45CE0E33-F01C-B14D-16B6-C6A31DD6CD2E}" dt="2020-03-15T02:10:22.475" v="218"/>
          <ac:spMkLst>
            <pc:docMk/>
            <pc:sldMk cId="657052390" sldId="257"/>
            <ac:spMk id="17" creationId="{DADADB2C-559B-4AE1-B191-800C78A4B459}"/>
          </ac:spMkLst>
        </pc:spChg>
        <pc:picChg chg="mod ord">
          <ac:chgData name="Adam Chung" userId="S::achung12@students.kennesaw.edu::8dfbef3a-021a-4382-add0-3da62b6be99b" providerId="AD" clId="Web-{45CE0E33-F01C-B14D-16B6-C6A31DD6CD2E}" dt="2020-03-15T02:10:22.475" v="218"/>
          <ac:picMkLst>
            <pc:docMk/>
            <pc:sldMk cId="657052390" sldId="257"/>
            <ac:picMk id="4" creationId="{BC27371A-51E8-4D4F-BD38-E2830F4BB87D}"/>
          </ac:picMkLst>
        </pc:picChg>
      </pc:sldChg>
      <pc:sldChg chg="addSp modSp mod setBg modClrScheme chgLayout">
        <pc:chgData name="Adam Chung" userId="S::achung12@students.kennesaw.edu::8dfbef3a-021a-4382-add0-3da62b6be99b" providerId="AD" clId="Web-{45CE0E33-F01C-B14D-16B6-C6A31DD6CD2E}" dt="2020-03-15T02:10:33.913" v="219"/>
        <pc:sldMkLst>
          <pc:docMk/>
          <pc:sldMk cId="1969339803" sldId="258"/>
        </pc:sldMkLst>
        <pc:spChg chg="mod ord">
          <ac:chgData name="Adam Chung" userId="S::achung12@students.kennesaw.edu::8dfbef3a-021a-4382-add0-3da62b6be99b" providerId="AD" clId="Web-{45CE0E33-F01C-B14D-16B6-C6A31DD6CD2E}" dt="2020-03-15T02:10:33.913" v="219"/>
          <ac:spMkLst>
            <pc:docMk/>
            <pc:sldMk cId="1969339803" sldId="258"/>
            <ac:spMk id="2" creationId="{3C4843B7-96B3-4B9D-8249-6287AC43710A}"/>
          </ac:spMkLst>
        </pc:spChg>
        <pc:spChg chg="add">
          <ac:chgData name="Adam Chung" userId="S::achung12@students.kennesaw.edu::8dfbef3a-021a-4382-add0-3da62b6be99b" providerId="AD" clId="Web-{45CE0E33-F01C-B14D-16B6-C6A31DD6CD2E}" dt="2020-03-15T02:10:33.913" v="219"/>
          <ac:spMkLst>
            <pc:docMk/>
            <pc:sldMk cId="1969339803" sldId="258"/>
            <ac:spMk id="8" creationId="{20344BBD-716B-42C9-8D91-BCBE45DCBD88}"/>
          </ac:spMkLst>
        </pc:spChg>
        <pc:spChg chg="add">
          <ac:chgData name="Adam Chung" userId="S::achung12@students.kennesaw.edu::8dfbef3a-021a-4382-add0-3da62b6be99b" providerId="AD" clId="Web-{45CE0E33-F01C-B14D-16B6-C6A31DD6CD2E}" dt="2020-03-15T02:10:33.913" v="219"/>
          <ac:spMkLst>
            <pc:docMk/>
            <pc:sldMk cId="1969339803" sldId="258"/>
            <ac:spMk id="11" creationId="{637C035B-4F43-4464-9C0C-4714E1FAD4F8}"/>
          </ac:spMkLst>
        </pc:spChg>
        <pc:spChg chg="add">
          <ac:chgData name="Adam Chung" userId="S::achung12@students.kennesaw.edu::8dfbef3a-021a-4382-add0-3da62b6be99b" providerId="AD" clId="Web-{45CE0E33-F01C-B14D-16B6-C6A31DD6CD2E}" dt="2020-03-15T02:10:33.913" v="219"/>
          <ac:spMkLst>
            <pc:docMk/>
            <pc:sldMk cId="1969339803" sldId="258"/>
            <ac:spMk id="13" creationId="{D0B976D2-0CB1-49A9-BAE8-08D80D08C80E}"/>
          </ac:spMkLst>
        </pc:spChg>
        <pc:spChg chg="add">
          <ac:chgData name="Adam Chung" userId="S::achung12@students.kennesaw.edu::8dfbef3a-021a-4382-add0-3da62b6be99b" providerId="AD" clId="Web-{45CE0E33-F01C-B14D-16B6-C6A31DD6CD2E}" dt="2020-03-15T02:10:33.913" v="219"/>
          <ac:spMkLst>
            <pc:docMk/>
            <pc:sldMk cId="1969339803" sldId="258"/>
            <ac:spMk id="15" creationId="{40FB5D5B-FC6D-4835-B789-333DA52ADFB4}"/>
          </ac:spMkLst>
        </pc:spChg>
        <pc:spChg chg="add">
          <ac:chgData name="Adam Chung" userId="S::achung12@students.kennesaw.edu::8dfbef3a-021a-4382-add0-3da62b6be99b" providerId="AD" clId="Web-{45CE0E33-F01C-B14D-16B6-C6A31DD6CD2E}" dt="2020-03-15T02:10:33.913" v="219"/>
          <ac:spMkLst>
            <pc:docMk/>
            <pc:sldMk cId="1969339803" sldId="258"/>
            <ac:spMk id="17" creationId="{DADADB2C-559B-4AE1-B191-800C78A4B459}"/>
          </ac:spMkLst>
        </pc:spChg>
        <pc:picChg chg="mod ord">
          <ac:chgData name="Adam Chung" userId="S::achung12@students.kennesaw.edu::8dfbef3a-021a-4382-add0-3da62b6be99b" providerId="AD" clId="Web-{45CE0E33-F01C-B14D-16B6-C6A31DD6CD2E}" dt="2020-03-15T02:10:33.913" v="219"/>
          <ac:picMkLst>
            <pc:docMk/>
            <pc:sldMk cId="1969339803" sldId="258"/>
            <ac:picMk id="4" creationId="{21C9247C-C52C-4B7B-A777-AFF175CF1AFE}"/>
          </ac:picMkLst>
        </pc:picChg>
      </pc:sldChg>
      <pc:sldChg chg="addSp modSp mod setBg modClrScheme chgLayout">
        <pc:chgData name="Adam Chung" userId="S::achung12@students.kennesaw.edu::8dfbef3a-021a-4382-add0-3da62b6be99b" providerId="AD" clId="Web-{45CE0E33-F01C-B14D-16B6-C6A31DD6CD2E}" dt="2020-03-15T02:10:53.383" v="222"/>
        <pc:sldMkLst>
          <pc:docMk/>
          <pc:sldMk cId="2692395512" sldId="259"/>
        </pc:sldMkLst>
        <pc:spChg chg="mod ord">
          <ac:chgData name="Adam Chung" userId="S::achung12@students.kennesaw.edu::8dfbef3a-021a-4382-add0-3da62b6be99b" providerId="AD" clId="Web-{45CE0E33-F01C-B14D-16B6-C6A31DD6CD2E}" dt="2020-03-15T02:10:53.383" v="222"/>
          <ac:spMkLst>
            <pc:docMk/>
            <pc:sldMk cId="2692395512" sldId="259"/>
            <ac:spMk id="2" creationId="{C2978889-27AC-4DD4-B1A0-B9E31B566227}"/>
          </ac:spMkLst>
        </pc:spChg>
        <pc:spChg chg="add">
          <ac:chgData name="Adam Chung" userId="S::achung12@students.kennesaw.edu::8dfbef3a-021a-4382-add0-3da62b6be99b" providerId="AD" clId="Web-{45CE0E33-F01C-B14D-16B6-C6A31DD6CD2E}" dt="2020-03-15T02:10:53.383" v="222"/>
          <ac:spMkLst>
            <pc:docMk/>
            <pc:sldMk cId="2692395512" sldId="259"/>
            <ac:spMk id="6" creationId="{637C035B-4F43-4464-9C0C-4714E1FAD4F8}"/>
          </ac:spMkLst>
        </pc:spChg>
        <pc:spChg chg="add">
          <ac:chgData name="Adam Chung" userId="S::achung12@students.kennesaw.edu::8dfbef3a-021a-4382-add0-3da62b6be99b" providerId="AD" clId="Web-{45CE0E33-F01C-B14D-16B6-C6A31DD6CD2E}" dt="2020-03-15T02:10:53.383" v="222"/>
          <ac:spMkLst>
            <pc:docMk/>
            <pc:sldMk cId="2692395512" sldId="259"/>
            <ac:spMk id="7" creationId="{D0B976D2-0CB1-49A9-BAE8-08D80D08C80E}"/>
          </ac:spMkLst>
        </pc:spChg>
        <pc:spChg chg="add">
          <ac:chgData name="Adam Chung" userId="S::achung12@students.kennesaw.edu::8dfbef3a-021a-4382-add0-3da62b6be99b" providerId="AD" clId="Web-{45CE0E33-F01C-B14D-16B6-C6A31DD6CD2E}" dt="2020-03-15T02:10:53.383" v="222"/>
          <ac:spMkLst>
            <pc:docMk/>
            <pc:sldMk cId="2692395512" sldId="259"/>
            <ac:spMk id="8" creationId="{4384132C-D4B0-40F6-AE1F-600E80911056}"/>
          </ac:spMkLst>
        </pc:spChg>
        <pc:spChg chg="add">
          <ac:chgData name="Adam Chung" userId="S::achung12@students.kennesaw.edu::8dfbef3a-021a-4382-add0-3da62b6be99b" providerId="AD" clId="Web-{45CE0E33-F01C-B14D-16B6-C6A31DD6CD2E}" dt="2020-03-15T02:10:53.383" v="222"/>
          <ac:spMkLst>
            <pc:docMk/>
            <pc:sldMk cId="2692395512" sldId="259"/>
            <ac:spMk id="15" creationId="{40FB5D5B-FC6D-4835-B789-333DA52ADFB4}"/>
          </ac:spMkLst>
        </pc:spChg>
        <pc:spChg chg="add">
          <ac:chgData name="Adam Chung" userId="S::achung12@students.kennesaw.edu::8dfbef3a-021a-4382-add0-3da62b6be99b" providerId="AD" clId="Web-{45CE0E33-F01C-B14D-16B6-C6A31DD6CD2E}" dt="2020-03-15T02:10:53.383" v="222"/>
          <ac:spMkLst>
            <pc:docMk/>
            <pc:sldMk cId="2692395512" sldId="259"/>
            <ac:spMk id="17" creationId="{DADADB2C-559B-4AE1-B191-800C78A4B459}"/>
          </ac:spMkLst>
        </pc:spChg>
        <pc:picChg chg="mod ord">
          <ac:chgData name="Adam Chung" userId="S::achung12@students.kennesaw.edu::8dfbef3a-021a-4382-add0-3da62b6be99b" providerId="AD" clId="Web-{45CE0E33-F01C-B14D-16B6-C6A31DD6CD2E}" dt="2020-03-15T02:10:53.383" v="222"/>
          <ac:picMkLst>
            <pc:docMk/>
            <pc:sldMk cId="2692395512" sldId="259"/>
            <ac:picMk id="4" creationId="{87FE4D02-8ED0-4320-A812-EAFD2901224D}"/>
          </ac:picMkLst>
        </pc:picChg>
      </pc:sldChg>
      <pc:sldChg chg="addSp delSp modSp mod setBg modClrScheme chgLayout">
        <pc:chgData name="Adam Chung" userId="S::achung12@students.kennesaw.edu::8dfbef3a-021a-4382-add0-3da62b6be99b" providerId="AD" clId="Web-{45CE0E33-F01C-B14D-16B6-C6A31DD6CD2E}" dt="2020-03-15T02:10:45.570" v="221"/>
        <pc:sldMkLst>
          <pc:docMk/>
          <pc:sldMk cId="2654936095" sldId="260"/>
        </pc:sldMkLst>
        <pc:spChg chg="mod ord">
          <ac:chgData name="Adam Chung" userId="S::achung12@students.kennesaw.edu::8dfbef3a-021a-4382-add0-3da62b6be99b" providerId="AD" clId="Web-{45CE0E33-F01C-B14D-16B6-C6A31DD6CD2E}" dt="2020-03-15T02:10:45.570" v="221"/>
          <ac:spMkLst>
            <pc:docMk/>
            <pc:sldMk cId="2654936095" sldId="260"/>
            <ac:spMk id="2" creationId="{19233960-B8BD-4D29-9B18-66C8C32FB2E9}"/>
          </ac:spMkLst>
        </pc:spChg>
        <pc:spChg chg="add">
          <ac:chgData name="Adam Chung" userId="S::achung12@students.kennesaw.edu::8dfbef3a-021a-4382-add0-3da62b6be99b" providerId="AD" clId="Web-{45CE0E33-F01C-B14D-16B6-C6A31DD6CD2E}" dt="2020-03-15T02:10:45.570" v="221"/>
          <ac:spMkLst>
            <pc:docMk/>
            <pc:sldMk cId="2654936095" sldId="260"/>
            <ac:spMk id="6" creationId="{8DB9BC10-DABC-48C4-BF24-E621264B0A19}"/>
          </ac:spMkLst>
        </pc:spChg>
        <pc:spChg chg="add">
          <ac:chgData name="Adam Chung" userId="S::achung12@students.kennesaw.edu::8dfbef3a-021a-4382-add0-3da62b6be99b" providerId="AD" clId="Web-{45CE0E33-F01C-B14D-16B6-C6A31DD6CD2E}" dt="2020-03-15T02:10:45.570" v="221"/>
          <ac:spMkLst>
            <pc:docMk/>
            <pc:sldMk cId="2654936095" sldId="260"/>
            <ac:spMk id="8" creationId="{2FD9F46D-C287-47B9-B73E-7F3A51367E8F}"/>
          </ac:spMkLst>
        </pc:spChg>
        <pc:spChg chg="add del">
          <ac:chgData name="Adam Chung" userId="S::achung12@students.kennesaw.edu::8dfbef3a-021a-4382-add0-3da62b6be99b" providerId="AD" clId="Web-{45CE0E33-F01C-B14D-16B6-C6A31DD6CD2E}" dt="2020-03-15T01:47:53.536" v="137"/>
          <ac:spMkLst>
            <pc:docMk/>
            <pc:sldMk cId="2654936095" sldId="260"/>
            <ac:spMk id="9" creationId="{16C5FA50-8D52-4617-AF91-5C7B1C8352F1}"/>
          </ac:spMkLst>
        </pc:spChg>
        <pc:spChg chg="add del">
          <ac:chgData name="Adam Chung" userId="S::achung12@students.kennesaw.edu::8dfbef3a-021a-4382-add0-3da62b6be99b" providerId="AD" clId="Web-{45CE0E33-F01C-B14D-16B6-C6A31DD6CD2E}" dt="2020-03-15T01:47:53.536" v="137"/>
          <ac:spMkLst>
            <pc:docMk/>
            <pc:sldMk cId="2654936095" sldId="260"/>
            <ac:spMk id="11" creationId="{E223798C-12AD-4B0C-A50C-D676347D67CF}"/>
          </ac:spMkLst>
        </pc:spChg>
        <pc:spChg chg="add">
          <ac:chgData name="Adam Chung" userId="S::achung12@students.kennesaw.edu::8dfbef3a-021a-4382-add0-3da62b6be99b" providerId="AD" clId="Web-{45CE0E33-F01C-B14D-16B6-C6A31DD6CD2E}" dt="2020-03-15T02:10:45.570" v="221"/>
          <ac:spMkLst>
            <pc:docMk/>
            <pc:sldMk cId="2654936095" sldId="260"/>
            <ac:spMk id="13" creationId="{38348FA2-1392-4EC3-AF8B-6A64B797C7A9}"/>
          </ac:spMkLst>
        </pc:spChg>
        <pc:spChg chg="add">
          <ac:chgData name="Adam Chung" userId="S::achung12@students.kennesaw.edu::8dfbef3a-021a-4382-add0-3da62b6be99b" providerId="AD" clId="Web-{45CE0E33-F01C-B14D-16B6-C6A31DD6CD2E}" dt="2020-03-15T02:10:45.570" v="221"/>
          <ac:spMkLst>
            <pc:docMk/>
            <pc:sldMk cId="2654936095" sldId="260"/>
            <ac:spMk id="15" creationId="{93CB2C36-347C-4705-BC75-94EAB8FF83B9}"/>
          </ac:spMkLst>
        </pc:spChg>
        <pc:spChg chg="add">
          <ac:chgData name="Adam Chung" userId="S::achung12@students.kennesaw.edu::8dfbef3a-021a-4382-add0-3da62b6be99b" providerId="AD" clId="Web-{45CE0E33-F01C-B14D-16B6-C6A31DD6CD2E}" dt="2020-03-15T02:10:45.570" v="221"/>
          <ac:spMkLst>
            <pc:docMk/>
            <pc:sldMk cId="2654936095" sldId="260"/>
            <ac:spMk id="17" creationId="{4437D23E-7DA0-4020-B991-9734AB977433}"/>
          </ac:spMkLst>
        </pc:spChg>
        <pc:picChg chg="mod ord">
          <ac:chgData name="Adam Chung" userId="S::achung12@students.kennesaw.edu::8dfbef3a-021a-4382-add0-3da62b6be99b" providerId="AD" clId="Web-{45CE0E33-F01C-B14D-16B6-C6A31DD6CD2E}" dt="2020-03-15T02:10:45.570" v="221"/>
          <ac:picMkLst>
            <pc:docMk/>
            <pc:sldMk cId="2654936095" sldId="260"/>
            <ac:picMk id="4" creationId="{267DB138-6C38-425B-AA7D-3506370FE287}"/>
          </ac:picMkLst>
        </pc:picChg>
      </pc:sldChg>
      <pc:sldChg chg="addSp delSp modSp mod ord setBg modClrScheme chgLayout">
        <pc:chgData name="Adam Chung" userId="S::achung12@students.kennesaw.edu::8dfbef3a-021a-4382-add0-3da62b6be99b" providerId="AD" clId="Web-{45CE0E33-F01C-B14D-16B6-C6A31DD6CD2E}" dt="2020-03-15T02:10:38.820" v="220"/>
        <pc:sldMkLst>
          <pc:docMk/>
          <pc:sldMk cId="1553439329" sldId="261"/>
        </pc:sldMkLst>
        <pc:spChg chg="mod ord">
          <ac:chgData name="Adam Chung" userId="S::achung12@students.kennesaw.edu::8dfbef3a-021a-4382-add0-3da62b6be99b" providerId="AD" clId="Web-{45CE0E33-F01C-B14D-16B6-C6A31DD6CD2E}" dt="2020-03-15T02:10:38.820" v="220"/>
          <ac:spMkLst>
            <pc:docMk/>
            <pc:sldMk cId="1553439329" sldId="261"/>
            <ac:spMk id="2" creationId="{BE8F59FF-136A-435D-AF5E-42381011C9BD}"/>
          </ac:spMkLst>
        </pc:spChg>
        <pc:spChg chg="del">
          <ac:chgData name="Adam Chung" userId="S::achung12@students.kennesaw.edu::8dfbef3a-021a-4382-add0-3da62b6be99b" providerId="AD" clId="Web-{45CE0E33-F01C-B14D-16B6-C6A31DD6CD2E}" dt="2020-03-15T01:46:58.626" v="71"/>
          <ac:spMkLst>
            <pc:docMk/>
            <pc:sldMk cId="1553439329" sldId="261"/>
            <ac:spMk id="3" creationId="{51AEA202-00FB-4069-8654-FECBE7776FFE}"/>
          </ac:spMkLst>
        </pc:spChg>
        <pc:spChg chg="add">
          <ac:chgData name="Adam Chung" userId="S::achung12@students.kennesaw.edu::8dfbef3a-021a-4382-add0-3da62b6be99b" providerId="AD" clId="Web-{45CE0E33-F01C-B14D-16B6-C6A31DD6CD2E}" dt="2020-03-15T02:10:38.820" v="220"/>
          <ac:spMkLst>
            <pc:docMk/>
            <pc:sldMk cId="1553439329" sldId="261"/>
            <ac:spMk id="8" creationId="{64653916-3886-4607-A969-08F4E139EAB9}"/>
          </ac:spMkLst>
        </pc:spChg>
        <pc:spChg chg="add">
          <ac:chgData name="Adam Chung" userId="S::achung12@students.kennesaw.edu::8dfbef3a-021a-4382-add0-3da62b6be99b" providerId="AD" clId="Web-{45CE0E33-F01C-B14D-16B6-C6A31DD6CD2E}" dt="2020-03-15T02:10:38.820" v="220"/>
          <ac:spMkLst>
            <pc:docMk/>
            <pc:sldMk cId="1553439329" sldId="261"/>
            <ac:spMk id="11" creationId="{8DB9BC10-DABC-48C4-BF24-E621264B0A19}"/>
          </ac:spMkLst>
        </pc:spChg>
        <pc:spChg chg="add">
          <ac:chgData name="Adam Chung" userId="S::achung12@students.kennesaw.edu::8dfbef3a-021a-4382-add0-3da62b6be99b" providerId="AD" clId="Web-{45CE0E33-F01C-B14D-16B6-C6A31DD6CD2E}" dt="2020-03-15T02:10:38.820" v="220"/>
          <ac:spMkLst>
            <pc:docMk/>
            <pc:sldMk cId="1553439329" sldId="261"/>
            <ac:spMk id="13" creationId="{38348FA2-1392-4EC3-AF8B-6A64B797C7A9}"/>
          </ac:spMkLst>
        </pc:spChg>
        <pc:spChg chg="add">
          <ac:chgData name="Adam Chung" userId="S::achung12@students.kennesaw.edu::8dfbef3a-021a-4382-add0-3da62b6be99b" providerId="AD" clId="Web-{45CE0E33-F01C-B14D-16B6-C6A31DD6CD2E}" dt="2020-03-15T02:10:38.820" v="220"/>
          <ac:spMkLst>
            <pc:docMk/>
            <pc:sldMk cId="1553439329" sldId="261"/>
            <ac:spMk id="15" creationId="{93CB2C36-347C-4705-BC75-94EAB8FF83B9}"/>
          </ac:spMkLst>
        </pc:spChg>
        <pc:spChg chg="add">
          <ac:chgData name="Adam Chung" userId="S::achung12@students.kennesaw.edu::8dfbef3a-021a-4382-add0-3da62b6be99b" providerId="AD" clId="Web-{45CE0E33-F01C-B14D-16B6-C6A31DD6CD2E}" dt="2020-03-15T02:10:38.820" v="220"/>
          <ac:spMkLst>
            <pc:docMk/>
            <pc:sldMk cId="1553439329" sldId="261"/>
            <ac:spMk id="17" creationId="{4437D23E-7DA0-4020-B991-9734AB977433}"/>
          </ac:spMkLst>
        </pc:spChg>
        <pc:picChg chg="add mod ord">
          <ac:chgData name="Adam Chung" userId="S::achung12@students.kennesaw.edu::8dfbef3a-021a-4382-add0-3da62b6be99b" providerId="AD" clId="Web-{45CE0E33-F01C-B14D-16B6-C6A31DD6CD2E}" dt="2020-03-15T02:10:38.820" v="220"/>
          <ac:picMkLst>
            <pc:docMk/>
            <pc:sldMk cId="1553439329" sldId="261"/>
            <ac:picMk id="4" creationId="{8F54C85A-BF81-45AA-842A-92E61D08D29E}"/>
          </ac:picMkLst>
        </pc:picChg>
      </pc:sldChg>
      <pc:sldChg chg="addSp delSp modSp mod setBg modClrScheme chgLayout">
        <pc:chgData name="Adam Chung" userId="S::achung12@students.kennesaw.edu::8dfbef3a-021a-4382-add0-3da62b6be99b" providerId="AD" clId="Web-{45CE0E33-F01C-B14D-16B6-C6A31DD6CD2E}" dt="2020-03-15T02:10:59.993" v="223"/>
        <pc:sldMkLst>
          <pc:docMk/>
          <pc:sldMk cId="1647075792" sldId="262"/>
        </pc:sldMkLst>
        <pc:spChg chg="mod ord">
          <ac:chgData name="Adam Chung" userId="S::achung12@students.kennesaw.edu::8dfbef3a-021a-4382-add0-3da62b6be99b" providerId="AD" clId="Web-{45CE0E33-F01C-B14D-16B6-C6A31DD6CD2E}" dt="2020-03-15T02:10:59.993" v="223"/>
          <ac:spMkLst>
            <pc:docMk/>
            <pc:sldMk cId="1647075792" sldId="262"/>
            <ac:spMk id="2" creationId="{4C67E833-F1C3-4319-BC50-77CC24F2E103}"/>
          </ac:spMkLst>
        </pc:spChg>
        <pc:spChg chg="del">
          <ac:chgData name="Adam Chung" userId="S::achung12@students.kennesaw.edu::8dfbef3a-021a-4382-add0-3da62b6be99b" providerId="AD" clId="Web-{45CE0E33-F01C-B14D-16B6-C6A31DD6CD2E}" dt="2020-03-15T01:56:14.437" v="192"/>
          <ac:spMkLst>
            <pc:docMk/>
            <pc:sldMk cId="1647075792" sldId="262"/>
            <ac:spMk id="3" creationId="{13F8878E-8205-4E84-AEE8-08498FF3B66D}"/>
          </ac:spMkLst>
        </pc:spChg>
        <pc:spChg chg="add">
          <ac:chgData name="Adam Chung" userId="S::achung12@students.kennesaw.edu::8dfbef3a-021a-4382-add0-3da62b6be99b" providerId="AD" clId="Web-{45CE0E33-F01C-B14D-16B6-C6A31DD6CD2E}" dt="2020-03-15T02:10:59.993" v="223"/>
          <ac:spMkLst>
            <pc:docMk/>
            <pc:sldMk cId="1647075792" sldId="262"/>
            <ac:spMk id="8" creationId="{26EC6191-CC50-455E-A3FE-EBCE1099A85D}"/>
          </ac:spMkLst>
        </pc:spChg>
        <pc:spChg chg="add">
          <ac:chgData name="Adam Chung" userId="S::achung12@students.kennesaw.edu::8dfbef3a-021a-4382-add0-3da62b6be99b" providerId="AD" clId="Web-{45CE0E33-F01C-B14D-16B6-C6A31DD6CD2E}" dt="2020-03-15T02:10:59.993" v="223"/>
          <ac:spMkLst>
            <pc:docMk/>
            <pc:sldMk cId="1647075792" sldId="262"/>
            <ac:spMk id="11" creationId="{8DB9BC10-DABC-48C4-BF24-E621264B0A19}"/>
          </ac:spMkLst>
        </pc:spChg>
        <pc:spChg chg="add">
          <ac:chgData name="Adam Chung" userId="S::achung12@students.kennesaw.edu::8dfbef3a-021a-4382-add0-3da62b6be99b" providerId="AD" clId="Web-{45CE0E33-F01C-B14D-16B6-C6A31DD6CD2E}" dt="2020-03-15T02:10:59.993" v="223"/>
          <ac:spMkLst>
            <pc:docMk/>
            <pc:sldMk cId="1647075792" sldId="262"/>
            <ac:spMk id="13" creationId="{38348FA2-1392-4EC3-AF8B-6A64B797C7A9}"/>
          </ac:spMkLst>
        </pc:spChg>
        <pc:spChg chg="add">
          <ac:chgData name="Adam Chung" userId="S::achung12@students.kennesaw.edu::8dfbef3a-021a-4382-add0-3da62b6be99b" providerId="AD" clId="Web-{45CE0E33-F01C-B14D-16B6-C6A31DD6CD2E}" dt="2020-03-15T02:10:59.993" v="223"/>
          <ac:spMkLst>
            <pc:docMk/>
            <pc:sldMk cId="1647075792" sldId="262"/>
            <ac:spMk id="15" creationId="{93CB2C36-347C-4705-BC75-94EAB8FF83B9}"/>
          </ac:spMkLst>
        </pc:spChg>
        <pc:spChg chg="add">
          <ac:chgData name="Adam Chung" userId="S::achung12@students.kennesaw.edu::8dfbef3a-021a-4382-add0-3da62b6be99b" providerId="AD" clId="Web-{45CE0E33-F01C-B14D-16B6-C6A31DD6CD2E}" dt="2020-03-15T02:10:59.993" v="223"/>
          <ac:spMkLst>
            <pc:docMk/>
            <pc:sldMk cId="1647075792" sldId="262"/>
            <ac:spMk id="17" creationId="{4437D23E-7DA0-4020-B991-9734AB977433}"/>
          </ac:spMkLst>
        </pc:spChg>
        <pc:picChg chg="add mod ord">
          <ac:chgData name="Adam Chung" userId="S::achung12@students.kennesaw.edu::8dfbef3a-021a-4382-add0-3da62b6be99b" providerId="AD" clId="Web-{45CE0E33-F01C-B14D-16B6-C6A31DD6CD2E}" dt="2020-03-15T02:10:59.993" v="223"/>
          <ac:picMkLst>
            <pc:docMk/>
            <pc:sldMk cId="1647075792" sldId="262"/>
            <ac:picMk id="4" creationId="{03D2F315-8827-41CD-8142-EADF14298B13}"/>
          </ac:picMkLst>
        </pc:picChg>
      </pc:sldChg>
      <pc:sldChg chg="modSp new mod ord modClrScheme chgLayout">
        <pc:chgData name="Adam Chung" userId="S::achung12@students.kennesaw.edu::8dfbef3a-021a-4382-add0-3da62b6be99b" providerId="AD" clId="Web-{45CE0E33-F01C-B14D-16B6-C6A31DD6CD2E}" dt="2020-03-15T02:10:07.928" v="217"/>
        <pc:sldMkLst>
          <pc:docMk/>
          <pc:sldMk cId="1493289864" sldId="263"/>
        </pc:sldMkLst>
        <pc:spChg chg="mod ord">
          <ac:chgData name="Adam Chung" userId="S::achung12@students.kennesaw.edu::8dfbef3a-021a-4382-add0-3da62b6be99b" providerId="AD" clId="Web-{45CE0E33-F01C-B14D-16B6-C6A31DD6CD2E}" dt="2020-03-15T02:10:07.928" v="217"/>
          <ac:spMkLst>
            <pc:docMk/>
            <pc:sldMk cId="1493289864" sldId="263"/>
            <ac:spMk id="2" creationId="{F58FBC2A-4BDB-4553-9416-C830F5646F91}"/>
          </ac:spMkLst>
        </pc:spChg>
        <pc:spChg chg="mod ord">
          <ac:chgData name="Adam Chung" userId="S::achung12@students.kennesaw.edu::8dfbef3a-021a-4382-add0-3da62b6be99b" providerId="AD" clId="Web-{45CE0E33-F01C-B14D-16B6-C6A31DD6CD2E}" dt="2020-03-15T02:10:07.928" v="217"/>
          <ac:spMkLst>
            <pc:docMk/>
            <pc:sldMk cId="1493289864" sldId="263"/>
            <ac:spMk id="3" creationId="{F1EA2306-F6B8-4F3F-8671-D914BE5742F0}"/>
          </ac:spMkLst>
        </pc:spChg>
      </pc:sldChg>
      <pc:sldMasterChg chg="del delSldLayout">
        <pc:chgData name="Adam Chung" userId="S::achung12@students.kennesaw.edu::8dfbef3a-021a-4382-add0-3da62b6be99b" providerId="AD" clId="Web-{45CE0E33-F01C-B14D-16B6-C6A31DD6CD2E}" dt="2020-03-15T01:56:51.407" v="215"/>
        <pc:sldMasterMkLst>
          <pc:docMk/>
          <pc:sldMasterMk cId="2460954070" sldId="2147483660"/>
        </pc:sldMasterMkLst>
        <pc:sldLayoutChg chg="del">
          <pc:chgData name="Adam Chung" userId="S::achung12@students.kennesaw.edu::8dfbef3a-021a-4382-add0-3da62b6be99b" providerId="AD" clId="Web-{45CE0E33-F01C-B14D-16B6-C6A31DD6CD2E}" dt="2020-03-15T01:56:51.407" v="215"/>
          <pc:sldLayoutMkLst>
            <pc:docMk/>
            <pc:sldMasterMk cId="2460954070" sldId="2147483660"/>
            <pc:sldLayoutMk cId="2385387890" sldId="2147483661"/>
          </pc:sldLayoutMkLst>
        </pc:sldLayoutChg>
        <pc:sldLayoutChg chg="del">
          <pc:chgData name="Adam Chung" userId="S::achung12@students.kennesaw.edu::8dfbef3a-021a-4382-add0-3da62b6be99b" providerId="AD" clId="Web-{45CE0E33-F01C-B14D-16B6-C6A31DD6CD2E}" dt="2020-03-15T01:56:51.407" v="215"/>
          <pc:sldLayoutMkLst>
            <pc:docMk/>
            <pc:sldMasterMk cId="2460954070" sldId="2147483660"/>
            <pc:sldLayoutMk cId="949138452" sldId="2147483662"/>
          </pc:sldLayoutMkLst>
        </pc:sldLayoutChg>
        <pc:sldLayoutChg chg="del">
          <pc:chgData name="Adam Chung" userId="S::achung12@students.kennesaw.edu::8dfbef3a-021a-4382-add0-3da62b6be99b" providerId="AD" clId="Web-{45CE0E33-F01C-B14D-16B6-C6A31DD6CD2E}" dt="2020-03-15T01:56:51.407" v="215"/>
          <pc:sldLayoutMkLst>
            <pc:docMk/>
            <pc:sldMasterMk cId="2460954070" sldId="2147483660"/>
            <pc:sldLayoutMk cId="2591524520" sldId="2147483663"/>
          </pc:sldLayoutMkLst>
        </pc:sldLayoutChg>
        <pc:sldLayoutChg chg="del">
          <pc:chgData name="Adam Chung" userId="S::achung12@students.kennesaw.edu::8dfbef3a-021a-4382-add0-3da62b6be99b" providerId="AD" clId="Web-{45CE0E33-F01C-B14D-16B6-C6A31DD6CD2E}" dt="2020-03-15T01:56:51.407" v="215"/>
          <pc:sldLayoutMkLst>
            <pc:docMk/>
            <pc:sldMasterMk cId="2460954070" sldId="2147483660"/>
            <pc:sldLayoutMk cId="1203092039" sldId="2147483664"/>
          </pc:sldLayoutMkLst>
        </pc:sldLayoutChg>
        <pc:sldLayoutChg chg="del">
          <pc:chgData name="Adam Chung" userId="S::achung12@students.kennesaw.edu::8dfbef3a-021a-4382-add0-3da62b6be99b" providerId="AD" clId="Web-{45CE0E33-F01C-B14D-16B6-C6A31DD6CD2E}" dt="2020-03-15T01:56:51.407" v="215"/>
          <pc:sldLayoutMkLst>
            <pc:docMk/>
            <pc:sldMasterMk cId="2460954070" sldId="2147483660"/>
            <pc:sldLayoutMk cId="3733172339" sldId="2147483665"/>
          </pc:sldLayoutMkLst>
        </pc:sldLayoutChg>
        <pc:sldLayoutChg chg="del">
          <pc:chgData name="Adam Chung" userId="S::achung12@students.kennesaw.edu::8dfbef3a-021a-4382-add0-3da62b6be99b" providerId="AD" clId="Web-{45CE0E33-F01C-B14D-16B6-C6A31DD6CD2E}" dt="2020-03-15T01:56:51.407" v="215"/>
          <pc:sldLayoutMkLst>
            <pc:docMk/>
            <pc:sldMasterMk cId="2460954070" sldId="2147483660"/>
            <pc:sldLayoutMk cId="3210312558" sldId="2147483666"/>
          </pc:sldLayoutMkLst>
        </pc:sldLayoutChg>
        <pc:sldLayoutChg chg="del">
          <pc:chgData name="Adam Chung" userId="S::achung12@students.kennesaw.edu::8dfbef3a-021a-4382-add0-3da62b6be99b" providerId="AD" clId="Web-{45CE0E33-F01C-B14D-16B6-C6A31DD6CD2E}" dt="2020-03-15T01:56:51.407" v="215"/>
          <pc:sldLayoutMkLst>
            <pc:docMk/>
            <pc:sldMasterMk cId="2460954070" sldId="2147483660"/>
            <pc:sldLayoutMk cId="3146388984" sldId="2147483667"/>
          </pc:sldLayoutMkLst>
        </pc:sldLayoutChg>
        <pc:sldLayoutChg chg="del">
          <pc:chgData name="Adam Chung" userId="S::achung12@students.kennesaw.edu::8dfbef3a-021a-4382-add0-3da62b6be99b" providerId="AD" clId="Web-{45CE0E33-F01C-B14D-16B6-C6A31DD6CD2E}" dt="2020-03-15T01:56:51.407" v="215"/>
          <pc:sldLayoutMkLst>
            <pc:docMk/>
            <pc:sldMasterMk cId="2460954070" sldId="2147483660"/>
            <pc:sldLayoutMk cId="3171841454" sldId="2147483668"/>
          </pc:sldLayoutMkLst>
        </pc:sldLayoutChg>
        <pc:sldLayoutChg chg="del">
          <pc:chgData name="Adam Chung" userId="S::achung12@students.kennesaw.edu::8dfbef3a-021a-4382-add0-3da62b6be99b" providerId="AD" clId="Web-{45CE0E33-F01C-B14D-16B6-C6A31DD6CD2E}" dt="2020-03-15T01:56:51.407" v="215"/>
          <pc:sldLayoutMkLst>
            <pc:docMk/>
            <pc:sldMasterMk cId="2460954070" sldId="2147483660"/>
            <pc:sldLayoutMk cId="1718958274" sldId="2147483669"/>
          </pc:sldLayoutMkLst>
        </pc:sldLayoutChg>
        <pc:sldLayoutChg chg="del">
          <pc:chgData name="Adam Chung" userId="S::achung12@students.kennesaw.edu::8dfbef3a-021a-4382-add0-3da62b6be99b" providerId="AD" clId="Web-{45CE0E33-F01C-B14D-16B6-C6A31DD6CD2E}" dt="2020-03-15T01:56:51.407" v="215"/>
          <pc:sldLayoutMkLst>
            <pc:docMk/>
            <pc:sldMasterMk cId="2460954070" sldId="2147483660"/>
            <pc:sldLayoutMk cId="2202905451" sldId="2147483670"/>
          </pc:sldLayoutMkLst>
        </pc:sldLayoutChg>
        <pc:sldLayoutChg chg="del">
          <pc:chgData name="Adam Chung" userId="S::achung12@students.kennesaw.edu::8dfbef3a-021a-4382-add0-3da62b6be99b" providerId="AD" clId="Web-{45CE0E33-F01C-B14D-16B6-C6A31DD6CD2E}" dt="2020-03-15T01:56:51.407" v="215"/>
          <pc:sldLayoutMkLst>
            <pc:docMk/>
            <pc:sldMasterMk cId="2460954070" sldId="2147483660"/>
            <pc:sldLayoutMk cId="3479445657" sldId="2147483671"/>
          </pc:sldLayoutMkLst>
        </pc:sldLayoutChg>
      </pc:sldMasterChg>
      <pc:sldMasterChg chg="add del addSldLayout delSldLayout modSldLayout">
        <pc:chgData name="Adam Chung" userId="S::achung12@students.kennesaw.edu::8dfbef3a-021a-4382-add0-3da62b6be99b" providerId="AD" clId="Web-{45CE0E33-F01C-B14D-16B6-C6A31DD6CD2E}" dt="2020-03-15T01:56:56.423" v="216"/>
        <pc:sldMasterMkLst>
          <pc:docMk/>
          <pc:sldMasterMk cId="761561801" sldId="2147483672"/>
        </pc:sldMasterMkLst>
        <pc:sldLayoutChg chg="add del mod replId">
          <pc:chgData name="Adam Chung" userId="S::achung12@students.kennesaw.edu::8dfbef3a-021a-4382-add0-3da62b6be99b" providerId="AD" clId="Web-{45CE0E33-F01C-B14D-16B6-C6A31DD6CD2E}" dt="2020-03-15T01:56:56.423" v="216"/>
          <pc:sldLayoutMkLst>
            <pc:docMk/>
            <pc:sldMasterMk cId="761561801" sldId="2147483672"/>
            <pc:sldLayoutMk cId="2418650175" sldId="2147483673"/>
          </pc:sldLayoutMkLst>
        </pc:sldLayoutChg>
        <pc:sldLayoutChg chg="add del mod replId">
          <pc:chgData name="Adam Chung" userId="S::achung12@students.kennesaw.edu::8dfbef3a-021a-4382-add0-3da62b6be99b" providerId="AD" clId="Web-{45CE0E33-F01C-B14D-16B6-C6A31DD6CD2E}" dt="2020-03-15T01:56:56.423" v="216"/>
          <pc:sldLayoutMkLst>
            <pc:docMk/>
            <pc:sldMasterMk cId="761561801" sldId="2147483672"/>
            <pc:sldLayoutMk cId="3706677251" sldId="2147483674"/>
          </pc:sldLayoutMkLst>
        </pc:sldLayoutChg>
        <pc:sldLayoutChg chg="add del mod replId">
          <pc:chgData name="Adam Chung" userId="S::achung12@students.kennesaw.edu::8dfbef3a-021a-4382-add0-3da62b6be99b" providerId="AD" clId="Web-{45CE0E33-F01C-B14D-16B6-C6A31DD6CD2E}" dt="2020-03-15T01:56:56.423" v="216"/>
          <pc:sldLayoutMkLst>
            <pc:docMk/>
            <pc:sldMasterMk cId="761561801" sldId="2147483672"/>
            <pc:sldLayoutMk cId="1043815763" sldId="2147483675"/>
          </pc:sldLayoutMkLst>
        </pc:sldLayoutChg>
        <pc:sldLayoutChg chg="add del mod replId">
          <pc:chgData name="Adam Chung" userId="S::achung12@students.kennesaw.edu::8dfbef3a-021a-4382-add0-3da62b6be99b" providerId="AD" clId="Web-{45CE0E33-F01C-B14D-16B6-C6A31DD6CD2E}" dt="2020-03-15T01:56:56.423" v="216"/>
          <pc:sldLayoutMkLst>
            <pc:docMk/>
            <pc:sldMasterMk cId="761561801" sldId="2147483672"/>
            <pc:sldLayoutMk cId="2068645575" sldId="2147483676"/>
          </pc:sldLayoutMkLst>
        </pc:sldLayoutChg>
        <pc:sldLayoutChg chg="add del mod replId">
          <pc:chgData name="Adam Chung" userId="S::achung12@students.kennesaw.edu::8dfbef3a-021a-4382-add0-3da62b6be99b" providerId="AD" clId="Web-{45CE0E33-F01C-B14D-16B6-C6A31DD6CD2E}" dt="2020-03-15T01:56:56.423" v="216"/>
          <pc:sldLayoutMkLst>
            <pc:docMk/>
            <pc:sldMasterMk cId="761561801" sldId="2147483672"/>
            <pc:sldLayoutMk cId="3970880141" sldId="2147483677"/>
          </pc:sldLayoutMkLst>
        </pc:sldLayoutChg>
        <pc:sldLayoutChg chg="add del mod replId">
          <pc:chgData name="Adam Chung" userId="S::achung12@students.kennesaw.edu::8dfbef3a-021a-4382-add0-3da62b6be99b" providerId="AD" clId="Web-{45CE0E33-F01C-B14D-16B6-C6A31DD6CD2E}" dt="2020-03-15T01:56:56.423" v="216"/>
          <pc:sldLayoutMkLst>
            <pc:docMk/>
            <pc:sldMasterMk cId="761561801" sldId="2147483672"/>
            <pc:sldLayoutMk cId="2382632309" sldId="2147483678"/>
          </pc:sldLayoutMkLst>
        </pc:sldLayoutChg>
        <pc:sldLayoutChg chg="add del mod replId">
          <pc:chgData name="Adam Chung" userId="S::achung12@students.kennesaw.edu::8dfbef3a-021a-4382-add0-3da62b6be99b" providerId="AD" clId="Web-{45CE0E33-F01C-B14D-16B6-C6A31DD6CD2E}" dt="2020-03-15T01:56:56.423" v="216"/>
          <pc:sldLayoutMkLst>
            <pc:docMk/>
            <pc:sldMasterMk cId="761561801" sldId="2147483672"/>
            <pc:sldLayoutMk cId="4272983987" sldId="2147483679"/>
          </pc:sldLayoutMkLst>
        </pc:sldLayoutChg>
        <pc:sldLayoutChg chg="add del mod replId">
          <pc:chgData name="Adam Chung" userId="S::achung12@students.kennesaw.edu::8dfbef3a-021a-4382-add0-3da62b6be99b" providerId="AD" clId="Web-{45CE0E33-F01C-B14D-16B6-C6A31DD6CD2E}" dt="2020-03-15T01:56:56.423" v="216"/>
          <pc:sldLayoutMkLst>
            <pc:docMk/>
            <pc:sldMasterMk cId="761561801" sldId="2147483672"/>
            <pc:sldLayoutMk cId="720006548" sldId="2147483680"/>
          </pc:sldLayoutMkLst>
        </pc:sldLayoutChg>
        <pc:sldLayoutChg chg="add del mod replId">
          <pc:chgData name="Adam Chung" userId="S::achung12@students.kennesaw.edu::8dfbef3a-021a-4382-add0-3da62b6be99b" providerId="AD" clId="Web-{45CE0E33-F01C-B14D-16B6-C6A31DD6CD2E}" dt="2020-03-15T01:56:56.423" v="216"/>
          <pc:sldLayoutMkLst>
            <pc:docMk/>
            <pc:sldMasterMk cId="761561801" sldId="2147483672"/>
            <pc:sldLayoutMk cId="3412661568" sldId="2147483681"/>
          </pc:sldLayoutMkLst>
        </pc:sldLayoutChg>
        <pc:sldLayoutChg chg="add del mod replId">
          <pc:chgData name="Adam Chung" userId="S::achung12@students.kennesaw.edu::8dfbef3a-021a-4382-add0-3da62b6be99b" providerId="AD" clId="Web-{45CE0E33-F01C-B14D-16B6-C6A31DD6CD2E}" dt="2020-03-15T01:56:56.423" v="216"/>
          <pc:sldLayoutMkLst>
            <pc:docMk/>
            <pc:sldMasterMk cId="761561801" sldId="2147483672"/>
            <pc:sldLayoutMk cId="3363778007" sldId="2147483682"/>
          </pc:sldLayoutMkLst>
        </pc:sldLayoutChg>
        <pc:sldLayoutChg chg="add del mod replId">
          <pc:chgData name="Adam Chung" userId="S::achung12@students.kennesaw.edu::8dfbef3a-021a-4382-add0-3da62b6be99b" providerId="AD" clId="Web-{45CE0E33-F01C-B14D-16B6-C6A31DD6CD2E}" dt="2020-03-15T01:56:56.423" v="216"/>
          <pc:sldLayoutMkLst>
            <pc:docMk/>
            <pc:sldMasterMk cId="761561801" sldId="2147483672"/>
            <pc:sldLayoutMk cId="619614188" sldId="2147483683"/>
          </pc:sldLayoutMkLst>
        </pc:sldLayoutChg>
      </pc:sldMasterChg>
      <pc:sldMasterChg chg="add del addSldLayout delSldLayout modSldLayout">
        <pc:chgData name="Adam Chung" userId="S::achung12@students.kennesaw.edu::8dfbef3a-021a-4382-add0-3da62b6be99b" providerId="AD" clId="Web-{45CE0E33-F01C-B14D-16B6-C6A31DD6CD2E}" dt="2020-03-15T02:10:07.928" v="217"/>
        <pc:sldMasterMkLst>
          <pc:docMk/>
          <pc:sldMasterMk cId="2027712096" sldId="2147483684"/>
        </pc:sldMasterMkLst>
        <pc:sldLayoutChg chg="add del mod replId">
          <pc:chgData name="Adam Chung" userId="S::achung12@students.kennesaw.edu::8dfbef3a-021a-4382-add0-3da62b6be99b" providerId="AD" clId="Web-{45CE0E33-F01C-B14D-16B6-C6A31DD6CD2E}" dt="2020-03-15T02:10:07.928" v="217"/>
          <pc:sldLayoutMkLst>
            <pc:docMk/>
            <pc:sldMasterMk cId="2027712096" sldId="2147483684"/>
            <pc:sldLayoutMk cId="2497506426" sldId="2147483685"/>
          </pc:sldLayoutMkLst>
        </pc:sldLayoutChg>
        <pc:sldLayoutChg chg="add del mod replId">
          <pc:chgData name="Adam Chung" userId="S::achung12@students.kennesaw.edu::8dfbef3a-021a-4382-add0-3da62b6be99b" providerId="AD" clId="Web-{45CE0E33-F01C-B14D-16B6-C6A31DD6CD2E}" dt="2020-03-15T02:10:07.928" v="217"/>
          <pc:sldLayoutMkLst>
            <pc:docMk/>
            <pc:sldMasterMk cId="2027712096" sldId="2147483684"/>
            <pc:sldLayoutMk cId="2951566655" sldId="2147483686"/>
          </pc:sldLayoutMkLst>
        </pc:sldLayoutChg>
        <pc:sldLayoutChg chg="add del mod replId">
          <pc:chgData name="Adam Chung" userId="S::achung12@students.kennesaw.edu::8dfbef3a-021a-4382-add0-3da62b6be99b" providerId="AD" clId="Web-{45CE0E33-F01C-B14D-16B6-C6A31DD6CD2E}" dt="2020-03-15T02:10:07.928" v="217"/>
          <pc:sldLayoutMkLst>
            <pc:docMk/>
            <pc:sldMasterMk cId="2027712096" sldId="2147483684"/>
            <pc:sldLayoutMk cId="3649730230" sldId="2147483687"/>
          </pc:sldLayoutMkLst>
        </pc:sldLayoutChg>
        <pc:sldLayoutChg chg="add del mod replId">
          <pc:chgData name="Adam Chung" userId="S::achung12@students.kennesaw.edu::8dfbef3a-021a-4382-add0-3da62b6be99b" providerId="AD" clId="Web-{45CE0E33-F01C-B14D-16B6-C6A31DD6CD2E}" dt="2020-03-15T02:10:07.928" v="217"/>
          <pc:sldLayoutMkLst>
            <pc:docMk/>
            <pc:sldMasterMk cId="2027712096" sldId="2147483684"/>
            <pc:sldLayoutMk cId="3684427083" sldId="2147483688"/>
          </pc:sldLayoutMkLst>
        </pc:sldLayoutChg>
        <pc:sldLayoutChg chg="add del mod replId">
          <pc:chgData name="Adam Chung" userId="S::achung12@students.kennesaw.edu::8dfbef3a-021a-4382-add0-3da62b6be99b" providerId="AD" clId="Web-{45CE0E33-F01C-B14D-16B6-C6A31DD6CD2E}" dt="2020-03-15T02:10:07.928" v="217"/>
          <pc:sldLayoutMkLst>
            <pc:docMk/>
            <pc:sldMasterMk cId="2027712096" sldId="2147483684"/>
            <pc:sldLayoutMk cId="642489256" sldId="2147483689"/>
          </pc:sldLayoutMkLst>
        </pc:sldLayoutChg>
        <pc:sldLayoutChg chg="add del mod replId">
          <pc:chgData name="Adam Chung" userId="S::achung12@students.kennesaw.edu::8dfbef3a-021a-4382-add0-3da62b6be99b" providerId="AD" clId="Web-{45CE0E33-F01C-B14D-16B6-C6A31DD6CD2E}" dt="2020-03-15T02:10:07.928" v="217"/>
          <pc:sldLayoutMkLst>
            <pc:docMk/>
            <pc:sldMasterMk cId="2027712096" sldId="2147483684"/>
            <pc:sldLayoutMk cId="4174074286" sldId="2147483690"/>
          </pc:sldLayoutMkLst>
        </pc:sldLayoutChg>
        <pc:sldLayoutChg chg="add del mod replId">
          <pc:chgData name="Adam Chung" userId="S::achung12@students.kennesaw.edu::8dfbef3a-021a-4382-add0-3da62b6be99b" providerId="AD" clId="Web-{45CE0E33-F01C-B14D-16B6-C6A31DD6CD2E}" dt="2020-03-15T02:10:07.928" v="217"/>
          <pc:sldLayoutMkLst>
            <pc:docMk/>
            <pc:sldMasterMk cId="2027712096" sldId="2147483684"/>
            <pc:sldLayoutMk cId="4196928050" sldId="2147483691"/>
          </pc:sldLayoutMkLst>
        </pc:sldLayoutChg>
        <pc:sldLayoutChg chg="add del mod replId">
          <pc:chgData name="Adam Chung" userId="S::achung12@students.kennesaw.edu::8dfbef3a-021a-4382-add0-3da62b6be99b" providerId="AD" clId="Web-{45CE0E33-F01C-B14D-16B6-C6A31DD6CD2E}" dt="2020-03-15T02:10:07.928" v="217"/>
          <pc:sldLayoutMkLst>
            <pc:docMk/>
            <pc:sldMasterMk cId="2027712096" sldId="2147483684"/>
            <pc:sldLayoutMk cId="4282000067" sldId="2147483692"/>
          </pc:sldLayoutMkLst>
        </pc:sldLayoutChg>
        <pc:sldLayoutChg chg="add del mod replId">
          <pc:chgData name="Adam Chung" userId="S::achung12@students.kennesaw.edu::8dfbef3a-021a-4382-add0-3da62b6be99b" providerId="AD" clId="Web-{45CE0E33-F01C-B14D-16B6-C6A31DD6CD2E}" dt="2020-03-15T02:10:07.928" v="217"/>
          <pc:sldLayoutMkLst>
            <pc:docMk/>
            <pc:sldMasterMk cId="2027712096" sldId="2147483684"/>
            <pc:sldLayoutMk cId="3069558620" sldId="2147483693"/>
          </pc:sldLayoutMkLst>
        </pc:sldLayoutChg>
        <pc:sldLayoutChg chg="add del mod replId">
          <pc:chgData name="Adam Chung" userId="S::achung12@students.kennesaw.edu::8dfbef3a-021a-4382-add0-3da62b6be99b" providerId="AD" clId="Web-{45CE0E33-F01C-B14D-16B6-C6A31DD6CD2E}" dt="2020-03-15T02:10:07.928" v="217"/>
          <pc:sldLayoutMkLst>
            <pc:docMk/>
            <pc:sldMasterMk cId="2027712096" sldId="2147483684"/>
            <pc:sldLayoutMk cId="3046793120" sldId="2147483694"/>
          </pc:sldLayoutMkLst>
        </pc:sldLayoutChg>
        <pc:sldLayoutChg chg="add del mod replId">
          <pc:chgData name="Adam Chung" userId="S::achung12@students.kennesaw.edu::8dfbef3a-021a-4382-add0-3da62b6be99b" providerId="AD" clId="Web-{45CE0E33-F01C-B14D-16B6-C6A31DD6CD2E}" dt="2020-03-15T02:10:07.928" v="217"/>
          <pc:sldLayoutMkLst>
            <pc:docMk/>
            <pc:sldMasterMk cId="2027712096" sldId="2147483684"/>
            <pc:sldLayoutMk cId="3112671874" sldId="2147483695"/>
          </pc:sldLayoutMkLst>
        </pc:sldLayoutChg>
        <pc:sldLayoutChg chg="add del mod replId">
          <pc:chgData name="Adam Chung" userId="S::achung12@students.kennesaw.edu::8dfbef3a-021a-4382-add0-3da62b6be99b" providerId="AD" clId="Web-{45CE0E33-F01C-B14D-16B6-C6A31DD6CD2E}" dt="2020-03-15T02:10:07.928" v="217"/>
          <pc:sldLayoutMkLst>
            <pc:docMk/>
            <pc:sldMasterMk cId="2027712096" sldId="2147483684"/>
            <pc:sldLayoutMk cId="424013161" sldId="2147483696"/>
          </pc:sldLayoutMkLst>
        </pc:sldLayoutChg>
        <pc:sldLayoutChg chg="add del mod replId">
          <pc:chgData name="Adam Chung" userId="S::achung12@students.kennesaw.edu::8dfbef3a-021a-4382-add0-3da62b6be99b" providerId="AD" clId="Web-{45CE0E33-F01C-B14D-16B6-C6A31DD6CD2E}" dt="2020-03-15T02:10:07.928" v="217"/>
          <pc:sldLayoutMkLst>
            <pc:docMk/>
            <pc:sldMasterMk cId="2027712096" sldId="2147483684"/>
            <pc:sldLayoutMk cId="3978179920" sldId="2147483697"/>
          </pc:sldLayoutMkLst>
        </pc:sldLayoutChg>
        <pc:sldLayoutChg chg="add del mod replId">
          <pc:chgData name="Adam Chung" userId="S::achung12@students.kennesaw.edu::8dfbef3a-021a-4382-add0-3da62b6be99b" providerId="AD" clId="Web-{45CE0E33-F01C-B14D-16B6-C6A31DD6CD2E}" dt="2020-03-15T02:10:07.928" v="217"/>
          <pc:sldLayoutMkLst>
            <pc:docMk/>
            <pc:sldMasterMk cId="2027712096" sldId="2147483684"/>
            <pc:sldLayoutMk cId="1389124477" sldId="2147483698"/>
          </pc:sldLayoutMkLst>
        </pc:sldLayoutChg>
        <pc:sldLayoutChg chg="add del mod replId">
          <pc:chgData name="Adam Chung" userId="S::achung12@students.kennesaw.edu::8dfbef3a-021a-4382-add0-3da62b6be99b" providerId="AD" clId="Web-{45CE0E33-F01C-B14D-16B6-C6A31DD6CD2E}" dt="2020-03-15T02:10:07.928" v="217"/>
          <pc:sldLayoutMkLst>
            <pc:docMk/>
            <pc:sldMasterMk cId="2027712096" sldId="2147483684"/>
            <pc:sldLayoutMk cId="2778506850" sldId="2147483699"/>
          </pc:sldLayoutMkLst>
        </pc:sldLayoutChg>
        <pc:sldLayoutChg chg="add del mod replId">
          <pc:chgData name="Adam Chung" userId="S::achung12@students.kennesaw.edu::8dfbef3a-021a-4382-add0-3da62b6be99b" providerId="AD" clId="Web-{45CE0E33-F01C-B14D-16B6-C6A31DD6CD2E}" dt="2020-03-15T02:10:07.928" v="217"/>
          <pc:sldLayoutMkLst>
            <pc:docMk/>
            <pc:sldMasterMk cId="2027712096" sldId="2147483684"/>
            <pc:sldLayoutMk cId="2696695076" sldId="2147483700"/>
          </pc:sldLayoutMkLst>
        </pc:sldLayoutChg>
        <pc:sldLayoutChg chg="add del mod replId">
          <pc:chgData name="Adam Chung" userId="S::achung12@students.kennesaw.edu::8dfbef3a-021a-4382-add0-3da62b6be99b" providerId="AD" clId="Web-{45CE0E33-F01C-B14D-16B6-C6A31DD6CD2E}" dt="2020-03-15T02:10:07.928" v="217"/>
          <pc:sldLayoutMkLst>
            <pc:docMk/>
            <pc:sldMasterMk cId="2027712096" sldId="2147483684"/>
            <pc:sldLayoutMk cId="1428130082" sldId="2147483701"/>
          </pc:sldLayoutMkLst>
        </pc:sldLayoutChg>
      </pc:sldMasterChg>
      <pc:sldMasterChg chg="add addSldLayout modSldLayout">
        <pc:chgData name="Adam Chung" userId="S::achung12@students.kennesaw.edu::8dfbef3a-021a-4382-add0-3da62b6be99b" providerId="AD" clId="Web-{45CE0E33-F01C-B14D-16B6-C6A31DD6CD2E}" dt="2020-03-15T02:10:07.928" v="217"/>
        <pc:sldMasterMkLst>
          <pc:docMk/>
          <pc:sldMasterMk cId="603233037" sldId="2147483702"/>
        </pc:sldMasterMkLst>
        <pc:sldLayoutChg chg="add mod replId">
          <pc:chgData name="Adam Chung" userId="S::achung12@students.kennesaw.edu::8dfbef3a-021a-4382-add0-3da62b6be99b" providerId="AD" clId="Web-{45CE0E33-F01C-B14D-16B6-C6A31DD6CD2E}" dt="2020-03-15T02:10:07.928" v="217"/>
          <pc:sldLayoutMkLst>
            <pc:docMk/>
            <pc:sldMasterMk cId="603233037" sldId="2147483702"/>
            <pc:sldLayoutMk cId="2196277034" sldId="2147483703"/>
          </pc:sldLayoutMkLst>
        </pc:sldLayoutChg>
        <pc:sldLayoutChg chg="add mod replId">
          <pc:chgData name="Adam Chung" userId="S::achung12@students.kennesaw.edu::8dfbef3a-021a-4382-add0-3da62b6be99b" providerId="AD" clId="Web-{45CE0E33-F01C-B14D-16B6-C6A31DD6CD2E}" dt="2020-03-15T02:10:07.928" v="217"/>
          <pc:sldLayoutMkLst>
            <pc:docMk/>
            <pc:sldMasterMk cId="603233037" sldId="2147483702"/>
            <pc:sldLayoutMk cId="2948643312" sldId="2147483704"/>
          </pc:sldLayoutMkLst>
        </pc:sldLayoutChg>
        <pc:sldLayoutChg chg="add mod replId">
          <pc:chgData name="Adam Chung" userId="S::achung12@students.kennesaw.edu::8dfbef3a-021a-4382-add0-3da62b6be99b" providerId="AD" clId="Web-{45CE0E33-F01C-B14D-16B6-C6A31DD6CD2E}" dt="2020-03-15T02:10:07.928" v="217"/>
          <pc:sldLayoutMkLst>
            <pc:docMk/>
            <pc:sldMasterMk cId="603233037" sldId="2147483702"/>
            <pc:sldLayoutMk cId="823732281" sldId="2147483705"/>
          </pc:sldLayoutMkLst>
        </pc:sldLayoutChg>
        <pc:sldLayoutChg chg="add mod replId">
          <pc:chgData name="Adam Chung" userId="S::achung12@students.kennesaw.edu::8dfbef3a-021a-4382-add0-3da62b6be99b" providerId="AD" clId="Web-{45CE0E33-F01C-B14D-16B6-C6A31DD6CD2E}" dt="2020-03-15T02:10:07.928" v="217"/>
          <pc:sldLayoutMkLst>
            <pc:docMk/>
            <pc:sldMasterMk cId="603233037" sldId="2147483702"/>
            <pc:sldLayoutMk cId="1221408866" sldId="2147483706"/>
          </pc:sldLayoutMkLst>
        </pc:sldLayoutChg>
        <pc:sldLayoutChg chg="add mod replId">
          <pc:chgData name="Adam Chung" userId="S::achung12@students.kennesaw.edu::8dfbef3a-021a-4382-add0-3da62b6be99b" providerId="AD" clId="Web-{45CE0E33-F01C-B14D-16B6-C6A31DD6CD2E}" dt="2020-03-15T02:10:07.928" v="217"/>
          <pc:sldLayoutMkLst>
            <pc:docMk/>
            <pc:sldMasterMk cId="603233037" sldId="2147483702"/>
            <pc:sldLayoutMk cId="3018589215" sldId="2147483707"/>
          </pc:sldLayoutMkLst>
        </pc:sldLayoutChg>
        <pc:sldLayoutChg chg="add mod replId">
          <pc:chgData name="Adam Chung" userId="S::achung12@students.kennesaw.edu::8dfbef3a-021a-4382-add0-3da62b6be99b" providerId="AD" clId="Web-{45CE0E33-F01C-B14D-16B6-C6A31DD6CD2E}" dt="2020-03-15T02:10:07.928" v="217"/>
          <pc:sldLayoutMkLst>
            <pc:docMk/>
            <pc:sldMasterMk cId="603233037" sldId="2147483702"/>
            <pc:sldLayoutMk cId="644235630" sldId="2147483708"/>
          </pc:sldLayoutMkLst>
        </pc:sldLayoutChg>
        <pc:sldLayoutChg chg="add mod replId">
          <pc:chgData name="Adam Chung" userId="S::achung12@students.kennesaw.edu::8dfbef3a-021a-4382-add0-3da62b6be99b" providerId="AD" clId="Web-{45CE0E33-F01C-B14D-16B6-C6A31DD6CD2E}" dt="2020-03-15T02:10:07.928" v="217"/>
          <pc:sldLayoutMkLst>
            <pc:docMk/>
            <pc:sldMasterMk cId="603233037" sldId="2147483702"/>
            <pc:sldLayoutMk cId="3904900991" sldId="2147483709"/>
          </pc:sldLayoutMkLst>
        </pc:sldLayoutChg>
        <pc:sldLayoutChg chg="add mod replId">
          <pc:chgData name="Adam Chung" userId="S::achung12@students.kennesaw.edu::8dfbef3a-021a-4382-add0-3da62b6be99b" providerId="AD" clId="Web-{45CE0E33-F01C-B14D-16B6-C6A31DD6CD2E}" dt="2020-03-15T02:10:07.928" v="217"/>
          <pc:sldLayoutMkLst>
            <pc:docMk/>
            <pc:sldMasterMk cId="603233037" sldId="2147483702"/>
            <pc:sldLayoutMk cId="1396262078" sldId="2147483710"/>
          </pc:sldLayoutMkLst>
        </pc:sldLayoutChg>
        <pc:sldLayoutChg chg="add mod replId">
          <pc:chgData name="Adam Chung" userId="S::achung12@students.kennesaw.edu::8dfbef3a-021a-4382-add0-3da62b6be99b" providerId="AD" clId="Web-{45CE0E33-F01C-B14D-16B6-C6A31DD6CD2E}" dt="2020-03-15T02:10:07.928" v="217"/>
          <pc:sldLayoutMkLst>
            <pc:docMk/>
            <pc:sldMasterMk cId="603233037" sldId="2147483702"/>
            <pc:sldLayoutMk cId="116400199" sldId="2147483711"/>
          </pc:sldLayoutMkLst>
        </pc:sldLayoutChg>
        <pc:sldLayoutChg chg="add mod replId">
          <pc:chgData name="Adam Chung" userId="S::achung12@students.kennesaw.edu::8dfbef3a-021a-4382-add0-3da62b6be99b" providerId="AD" clId="Web-{45CE0E33-F01C-B14D-16B6-C6A31DD6CD2E}" dt="2020-03-15T02:10:07.928" v="217"/>
          <pc:sldLayoutMkLst>
            <pc:docMk/>
            <pc:sldMasterMk cId="603233037" sldId="2147483702"/>
            <pc:sldLayoutMk cId="2111766062" sldId="2147483712"/>
          </pc:sldLayoutMkLst>
        </pc:sldLayoutChg>
        <pc:sldLayoutChg chg="add mod replId">
          <pc:chgData name="Adam Chung" userId="S::achung12@students.kennesaw.edu::8dfbef3a-021a-4382-add0-3da62b6be99b" providerId="AD" clId="Web-{45CE0E33-F01C-B14D-16B6-C6A31DD6CD2E}" dt="2020-03-15T02:10:07.928" v="217"/>
          <pc:sldLayoutMkLst>
            <pc:docMk/>
            <pc:sldMasterMk cId="603233037" sldId="2147483702"/>
            <pc:sldLayoutMk cId="946432077" sldId="2147483713"/>
          </pc:sldLayoutMkLst>
        </pc:sldLayoutChg>
        <pc:sldLayoutChg chg="add mod replId">
          <pc:chgData name="Adam Chung" userId="S::achung12@students.kennesaw.edu::8dfbef3a-021a-4382-add0-3da62b6be99b" providerId="AD" clId="Web-{45CE0E33-F01C-B14D-16B6-C6A31DD6CD2E}" dt="2020-03-15T02:10:07.928" v="217"/>
          <pc:sldLayoutMkLst>
            <pc:docMk/>
            <pc:sldMasterMk cId="603233037" sldId="2147483702"/>
            <pc:sldLayoutMk cId="4291566611" sldId="2147483714"/>
          </pc:sldLayoutMkLst>
        </pc:sldLayoutChg>
        <pc:sldLayoutChg chg="add mod replId">
          <pc:chgData name="Adam Chung" userId="S::achung12@students.kennesaw.edu::8dfbef3a-021a-4382-add0-3da62b6be99b" providerId="AD" clId="Web-{45CE0E33-F01C-B14D-16B6-C6A31DD6CD2E}" dt="2020-03-15T02:10:07.928" v="217"/>
          <pc:sldLayoutMkLst>
            <pc:docMk/>
            <pc:sldMasterMk cId="603233037" sldId="2147483702"/>
            <pc:sldLayoutMk cId="7418760" sldId="2147483715"/>
          </pc:sldLayoutMkLst>
        </pc:sldLayoutChg>
        <pc:sldLayoutChg chg="add mod replId">
          <pc:chgData name="Adam Chung" userId="S::achung12@students.kennesaw.edu::8dfbef3a-021a-4382-add0-3da62b6be99b" providerId="AD" clId="Web-{45CE0E33-F01C-B14D-16B6-C6A31DD6CD2E}" dt="2020-03-15T02:10:07.928" v="217"/>
          <pc:sldLayoutMkLst>
            <pc:docMk/>
            <pc:sldMasterMk cId="603233037" sldId="2147483702"/>
            <pc:sldLayoutMk cId="2084023976" sldId="2147483716"/>
          </pc:sldLayoutMkLst>
        </pc:sldLayoutChg>
        <pc:sldLayoutChg chg="add mod replId">
          <pc:chgData name="Adam Chung" userId="S::achung12@students.kennesaw.edu::8dfbef3a-021a-4382-add0-3da62b6be99b" providerId="AD" clId="Web-{45CE0E33-F01C-B14D-16B6-C6A31DD6CD2E}" dt="2020-03-15T02:10:07.928" v="217"/>
          <pc:sldLayoutMkLst>
            <pc:docMk/>
            <pc:sldMasterMk cId="603233037" sldId="2147483702"/>
            <pc:sldLayoutMk cId="2883027991" sldId="2147483717"/>
          </pc:sldLayoutMkLst>
        </pc:sldLayoutChg>
        <pc:sldLayoutChg chg="add mod replId">
          <pc:chgData name="Adam Chung" userId="S::achung12@students.kennesaw.edu::8dfbef3a-021a-4382-add0-3da62b6be99b" providerId="AD" clId="Web-{45CE0E33-F01C-B14D-16B6-C6A31DD6CD2E}" dt="2020-03-15T02:10:07.928" v="217"/>
          <pc:sldLayoutMkLst>
            <pc:docMk/>
            <pc:sldMasterMk cId="603233037" sldId="2147483702"/>
            <pc:sldLayoutMk cId="3002668581" sldId="2147483718"/>
          </pc:sldLayoutMkLst>
        </pc:sldLayoutChg>
        <pc:sldLayoutChg chg="add mod replId">
          <pc:chgData name="Adam Chung" userId="S::achung12@students.kennesaw.edu::8dfbef3a-021a-4382-add0-3da62b6be99b" providerId="AD" clId="Web-{45CE0E33-F01C-B14D-16B6-C6A31DD6CD2E}" dt="2020-03-15T02:10:07.928" v="217"/>
          <pc:sldLayoutMkLst>
            <pc:docMk/>
            <pc:sldMasterMk cId="603233037" sldId="2147483702"/>
            <pc:sldLayoutMk cId="213206868" sldId="2147483719"/>
          </pc:sldLayoutMkLst>
        </pc:sldLayoutChg>
      </pc:sldMasterChg>
    </pc:docChg>
  </pc:docChgLst>
  <pc:docChgLst>
    <pc:chgData name="Adam Chung" userId="S::achung12@students.kennesaw.edu::8dfbef3a-021a-4382-add0-3da62b6be99b" providerId="AD" clId="Web-{4E472F4D-A394-41EF-A9BE-B4CFC27E272D}"/>
    <pc:docChg chg="modSld">
      <pc:chgData name="Adam Chung" userId="S::achung12@students.kennesaw.edu::8dfbef3a-021a-4382-add0-3da62b6be99b" providerId="AD" clId="Web-{4E472F4D-A394-41EF-A9BE-B4CFC27E272D}" dt="2020-03-16T03:46:19.547" v="3" actId="20577"/>
      <pc:docMkLst>
        <pc:docMk/>
      </pc:docMkLst>
      <pc:sldChg chg="modSp">
        <pc:chgData name="Adam Chung" userId="S::achung12@students.kennesaw.edu::8dfbef3a-021a-4382-add0-3da62b6be99b" providerId="AD" clId="Web-{4E472F4D-A394-41EF-A9BE-B4CFC27E272D}" dt="2020-03-16T03:46:19.547" v="2" actId="20577"/>
        <pc:sldMkLst>
          <pc:docMk/>
          <pc:sldMk cId="1647075792" sldId="262"/>
        </pc:sldMkLst>
        <pc:spChg chg="mod">
          <ac:chgData name="Adam Chung" userId="S::achung12@students.kennesaw.edu::8dfbef3a-021a-4382-add0-3da62b6be99b" providerId="AD" clId="Web-{4E472F4D-A394-41EF-A9BE-B4CFC27E272D}" dt="2020-03-16T03:46:19.547" v="2" actId="20577"/>
          <ac:spMkLst>
            <pc:docMk/>
            <pc:sldMk cId="1647075792" sldId="262"/>
            <ac:spMk id="8" creationId="{26EC6191-CC50-455E-A3FE-EBCE1099A85D}"/>
          </ac:spMkLst>
        </pc:spChg>
      </pc:sldChg>
    </pc:docChg>
  </pc:docChgLst>
  <pc:docChgLst>
    <pc:chgData name="Adam Chung" userId="S::achung12@students.kennesaw.edu::8dfbef3a-021a-4382-add0-3da62b6be99b" providerId="AD" clId="Web-{60B7365C-0EA8-FB51-2655-C4ECC70A6E3F}"/>
    <pc:docChg chg="addSld delSld">
      <pc:chgData name="Adam Chung" userId="S::achung12@students.kennesaw.edu::8dfbef3a-021a-4382-add0-3da62b6be99b" providerId="AD" clId="Web-{60B7365C-0EA8-FB51-2655-C4ECC70A6E3F}" dt="2020-04-01T20:24:47.265" v="5"/>
      <pc:docMkLst>
        <pc:docMk/>
      </pc:docMkLst>
      <pc:sldChg chg="new del">
        <pc:chgData name="Adam Chung" userId="S::achung12@students.kennesaw.edu::8dfbef3a-021a-4382-add0-3da62b6be99b" providerId="AD" clId="Web-{60B7365C-0EA8-FB51-2655-C4ECC70A6E3F}" dt="2020-04-01T20:23:49.513" v="3"/>
        <pc:sldMkLst>
          <pc:docMk/>
          <pc:sldMk cId="1536283913" sldId="267"/>
        </pc:sldMkLst>
      </pc:sldChg>
      <pc:sldChg chg="new del">
        <pc:chgData name="Adam Chung" userId="S::achung12@students.kennesaw.edu::8dfbef3a-021a-4382-add0-3da62b6be99b" providerId="AD" clId="Web-{60B7365C-0EA8-FB51-2655-C4ECC70A6E3F}" dt="2020-04-01T20:24:47.265" v="5"/>
        <pc:sldMkLst>
          <pc:docMk/>
          <pc:sldMk cId="2296263595" sldId="267"/>
        </pc:sldMkLst>
      </pc:sldChg>
      <pc:sldChg chg="new del">
        <pc:chgData name="Adam Chung" userId="S::achung12@students.kennesaw.edu::8dfbef3a-021a-4382-add0-3da62b6be99b" providerId="AD" clId="Web-{60B7365C-0EA8-FB51-2655-C4ECC70A6E3F}" dt="2020-04-01T20:23:47.060" v="2"/>
        <pc:sldMkLst>
          <pc:docMk/>
          <pc:sldMk cId="3166373144" sldId="268"/>
        </pc:sldMkLst>
      </pc:sldChg>
    </pc:docChg>
  </pc:docChgLst>
  <pc:docChgLst>
    <pc:chgData name="Adam Chung" userId="S::achung12@students.kennesaw.edu::8dfbef3a-021a-4382-add0-3da62b6be99b" providerId="AD" clId="Web-{95E0B313-7EBE-40BE-8BF4-4E9DDA7D7BEE}"/>
    <pc:docChg chg="addSld modSld sldOrd">
      <pc:chgData name="Adam Chung" userId="S::achung12@students.kennesaw.edu::8dfbef3a-021a-4382-add0-3da62b6be99b" providerId="AD" clId="Web-{95E0B313-7EBE-40BE-8BF4-4E9DDA7D7BEE}" dt="2020-03-09T20:15:13.730" v="12"/>
      <pc:docMkLst>
        <pc:docMk/>
      </pc:docMkLst>
      <pc:sldChg chg="addSp delSp modSp new">
        <pc:chgData name="Adam Chung" userId="S::achung12@students.kennesaw.edu::8dfbef3a-021a-4382-add0-3da62b6be99b" providerId="AD" clId="Web-{95E0B313-7EBE-40BE-8BF4-4E9DDA7D7BEE}" dt="2020-03-09T20:06:22.354" v="2"/>
        <pc:sldMkLst>
          <pc:docMk/>
          <pc:sldMk cId="657052390" sldId="257"/>
        </pc:sldMkLst>
        <pc:spChg chg="del">
          <ac:chgData name="Adam Chung" userId="S::achung12@students.kennesaw.edu::8dfbef3a-021a-4382-add0-3da62b6be99b" providerId="AD" clId="Web-{95E0B313-7EBE-40BE-8BF4-4E9DDA7D7BEE}" dt="2020-03-09T20:06:22.354" v="2"/>
          <ac:spMkLst>
            <pc:docMk/>
            <pc:sldMk cId="657052390" sldId="257"/>
            <ac:spMk id="3" creationId="{D67CB554-079D-4B43-87CA-B36DFDB378F6}"/>
          </ac:spMkLst>
        </pc:spChg>
        <pc:picChg chg="add mod ord">
          <ac:chgData name="Adam Chung" userId="S::achung12@students.kennesaw.edu::8dfbef3a-021a-4382-add0-3da62b6be99b" providerId="AD" clId="Web-{95E0B313-7EBE-40BE-8BF4-4E9DDA7D7BEE}" dt="2020-03-09T20:06:22.354" v="2"/>
          <ac:picMkLst>
            <pc:docMk/>
            <pc:sldMk cId="657052390" sldId="257"/>
            <ac:picMk id="4" creationId="{BC27371A-51E8-4D4F-BD38-E2830F4BB87D}"/>
          </ac:picMkLst>
        </pc:picChg>
      </pc:sldChg>
      <pc:sldChg chg="addSp delSp modSp new">
        <pc:chgData name="Adam Chung" userId="S::achung12@students.kennesaw.edu::8dfbef3a-021a-4382-add0-3da62b6be99b" providerId="AD" clId="Web-{95E0B313-7EBE-40BE-8BF4-4E9DDA7D7BEE}" dt="2020-03-09T20:06:33.698" v="3"/>
        <pc:sldMkLst>
          <pc:docMk/>
          <pc:sldMk cId="1969339803" sldId="258"/>
        </pc:sldMkLst>
        <pc:spChg chg="del">
          <ac:chgData name="Adam Chung" userId="S::achung12@students.kennesaw.edu::8dfbef3a-021a-4382-add0-3da62b6be99b" providerId="AD" clId="Web-{95E0B313-7EBE-40BE-8BF4-4E9DDA7D7BEE}" dt="2020-03-09T20:06:33.698" v="3"/>
          <ac:spMkLst>
            <pc:docMk/>
            <pc:sldMk cId="1969339803" sldId="258"/>
            <ac:spMk id="3" creationId="{F01115F2-CDDA-477E-8955-5F14A1E475C4}"/>
          </ac:spMkLst>
        </pc:spChg>
        <pc:picChg chg="add mod ord">
          <ac:chgData name="Adam Chung" userId="S::achung12@students.kennesaw.edu::8dfbef3a-021a-4382-add0-3da62b6be99b" providerId="AD" clId="Web-{95E0B313-7EBE-40BE-8BF4-4E9DDA7D7BEE}" dt="2020-03-09T20:06:33.698" v="3"/>
          <ac:picMkLst>
            <pc:docMk/>
            <pc:sldMk cId="1969339803" sldId="258"/>
            <ac:picMk id="4" creationId="{21C9247C-C52C-4B7B-A777-AFF175CF1AFE}"/>
          </ac:picMkLst>
        </pc:picChg>
      </pc:sldChg>
      <pc:sldChg chg="addSp delSp modSp new mod ord setBg">
        <pc:chgData name="Adam Chung" userId="S::achung12@students.kennesaw.edu::8dfbef3a-021a-4382-add0-3da62b6be99b" providerId="AD" clId="Web-{95E0B313-7EBE-40BE-8BF4-4E9DDA7D7BEE}" dt="2020-03-09T20:15:13.730" v="12"/>
        <pc:sldMkLst>
          <pc:docMk/>
          <pc:sldMk cId="2692395512" sldId="259"/>
        </pc:sldMkLst>
        <pc:spChg chg="mod">
          <ac:chgData name="Adam Chung" userId="S::achung12@students.kennesaw.edu::8dfbef3a-021a-4382-add0-3da62b6be99b" providerId="AD" clId="Web-{95E0B313-7EBE-40BE-8BF4-4E9DDA7D7BEE}" dt="2020-03-09T20:15:13.730" v="12"/>
          <ac:spMkLst>
            <pc:docMk/>
            <pc:sldMk cId="2692395512" sldId="259"/>
            <ac:spMk id="2" creationId="{C2978889-27AC-4DD4-B1A0-B9E31B566227}"/>
          </ac:spMkLst>
        </pc:spChg>
        <pc:spChg chg="del">
          <ac:chgData name="Adam Chung" userId="S::achung12@students.kennesaw.edu::8dfbef3a-021a-4382-add0-3da62b6be99b" providerId="AD" clId="Web-{95E0B313-7EBE-40BE-8BF4-4E9DDA7D7BEE}" dt="2020-03-09T20:06:46.542" v="8"/>
          <ac:spMkLst>
            <pc:docMk/>
            <pc:sldMk cId="2692395512" sldId="259"/>
            <ac:spMk id="3" creationId="{7222D28D-E406-478D-9BF9-48521F87B991}"/>
          </ac:spMkLst>
        </pc:spChg>
        <pc:spChg chg="add del">
          <ac:chgData name="Adam Chung" userId="S::achung12@students.kennesaw.edu::8dfbef3a-021a-4382-add0-3da62b6be99b" providerId="AD" clId="Web-{95E0B313-7EBE-40BE-8BF4-4E9DDA7D7BEE}" dt="2020-03-09T20:15:13.730" v="12"/>
          <ac:spMkLst>
            <pc:docMk/>
            <pc:sldMk cId="2692395512" sldId="259"/>
            <ac:spMk id="9" creationId="{9D3A9E89-033E-4C4A-8C41-416DABFFD307}"/>
          </ac:spMkLst>
        </pc:spChg>
        <pc:spChg chg="add del">
          <ac:chgData name="Adam Chung" userId="S::achung12@students.kennesaw.edu::8dfbef3a-021a-4382-add0-3da62b6be99b" providerId="AD" clId="Web-{95E0B313-7EBE-40BE-8BF4-4E9DDA7D7BEE}" dt="2020-03-09T20:15:13.730" v="12"/>
          <ac:spMkLst>
            <pc:docMk/>
            <pc:sldMk cId="2692395512" sldId="259"/>
            <ac:spMk id="11" creationId="{86293361-111E-427D-8E5B-256944AC8395}"/>
          </ac:spMkLst>
        </pc:spChg>
        <pc:spChg chg="add del">
          <ac:chgData name="Adam Chung" userId="S::achung12@students.kennesaw.edu::8dfbef3a-021a-4382-add0-3da62b6be99b" providerId="AD" clId="Web-{95E0B313-7EBE-40BE-8BF4-4E9DDA7D7BEE}" dt="2020-03-09T20:15:13.730" v="12"/>
          <ac:spMkLst>
            <pc:docMk/>
            <pc:sldMk cId="2692395512" sldId="259"/>
            <ac:spMk id="35" creationId="{78907291-9D6D-4740-81DB-441477BCA279}"/>
          </ac:spMkLst>
        </pc:spChg>
        <pc:grpChg chg="add del">
          <ac:chgData name="Adam Chung" userId="S::achung12@students.kennesaw.edu::8dfbef3a-021a-4382-add0-3da62b6be99b" providerId="AD" clId="Web-{95E0B313-7EBE-40BE-8BF4-4E9DDA7D7BEE}" dt="2020-03-09T20:15:13.730" v="12"/>
          <ac:grpSpMkLst>
            <pc:docMk/>
            <pc:sldMk cId="2692395512" sldId="259"/>
            <ac:grpSpMk id="13" creationId="{FCDE997A-E6D1-4881-88E5-269E5AC3DD1C}"/>
          </ac:grpSpMkLst>
        </pc:grpChg>
        <pc:picChg chg="add mod ord">
          <ac:chgData name="Adam Chung" userId="S::achung12@students.kennesaw.edu::8dfbef3a-021a-4382-add0-3da62b6be99b" providerId="AD" clId="Web-{95E0B313-7EBE-40BE-8BF4-4E9DDA7D7BEE}" dt="2020-03-09T20:15:13.730" v="12"/>
          <ac:picMkLst>
            <pc:docMk/>
            <pc:sldMk cId="2692395512" sldId="259"/>
            <ac:picMk id="4" creationId="{87FE4D02-8ED0-4320-A812-EAFD2901224D}"/>
          </ac:picMkLst>
        </pc:picChg>
      </pc:sldChg>
      <pc:sldChg chg="addSp delSp modSp new">
        <pc:chgData name="Adam Chung" userId="S::achung12@students.kennesaw.edu::8dfbef3a-021a-4382-add0-3da62b6be99b" providerId="AD" clId="Web-{95E0B313-7EBE-40BE-8BF4-4E9DDA7D7BEE}" dt="2020-03-09T20:06:58.418" v="9"/>
        <pc:sldMkLst>
          <pc:docMk/>
          <pc:sldMk cId="2654936095" sldId="260"/>
        </pc:sldMkLst>
        <pc:spChg chg="del">
          <ac:chgData name="Adam Chung" userId="S::achung12@students.kennesaw.edu::8dfbef3a-021a-4382-add0-3da62b6be99b" providerId="AD" clId="Web-{95E0B313-7EBE-40BE-8BF4-4E9DDA7D7BEE}" dt="2020-03-09T20:06:58.418" v="9"/>
          <ac:spMkLst>
            <pc:docMk/>
            <pc:sldMk cId="2654936095" sldId="260"/>
            <ac:spMk id="3" creationId="{F5C54C0D-117D-4DCC-8162-EBA1F33A7430}"/>
          </ac:spMkLst>
        </pc:spChg>
        <pc:picChg chg="add mod ord">
          <ac:chgData name="Adam Chung" userId="S::achung12@students.kennesaw.edu::8dfbef3a-021a-4382-add0-3da62b6be99b" providerId="AD" clId="Web-{95E0B313-7EBE-40BE-8BF4-4E9DDA7D7BEE}" dt="2020-03-09T20:06:58.418" v="9"/>
          <ac:picMkLst>
            <pc:docMk/>
            <pc:sldMk cId="2654936095" sldId="260"/>
            <ac:picMk id="4" creationId="{267DB138-6C38-425B-AA7D-3506370FE287}"/>
          </ac:picMkLst>
        </pc:picChg>
      </pc:sldChg>
      <pc:sldChg chg="new">
        <pc:chgData name="Adam Chung" userId="S::achung12@students.kennesaw.edu::8dfbef3a-021a-4382-add0-3da62b6be99b" providerId="AD" clId="Web-{95E0B313-7EBE-40BE-8BF4-4E9DDA7D7BEE}" dt="2020-03-09T20:06:36.980" v="6"/>
        <pc:sldMkLst>
          <pc:docMk/>
          <pc:sldMk cId="1553439329" sldId="261"/>
        </pc:sldMkLst>
      </pc:sldChg>
      <pc:sldChg chg="new">
        <pc:chgData name="Adam Chung" userId="S::achung12@students.kennesaw.edu::8dfbef3a-021a-4382-add0-3da62b6be99b" providerId="AD" clId="Web-{95E0B313-7EBE-40BE-8BF4-4E9DDA7D7BEE}" dt="2020-03-09T20:06:37.152" v="7"/>
        <pc:sldMkLst>
          <pc:docMk/>
          <pc:sldMk cId="1647075792" sldId="262"/>
        </pc:sldMkLst>
      </pc:sldChg>
    </pc:docChg>
  </pc:docChgLst>
  <pc:docChgLst>
    <pc:chgData name="Adam Chung" userId="S::achung12@students.kennesaw.edu::8dfbef3a-021a-4382-add0-3da62b6be99b" providerId="AD" clId="Web-{C17695AF-AFD3-9D29-B34E-4883BDF7029C}"/>
    <pc:docChg chg="modSld">
      <pc:chgData name="Adam Chung" userId="S::achung12@students.kennesaw.edu::8dfbef3a-021a-4382-add0-3da62b6be99b" providerId="AD" clId="Web-{C17695AF-AFD3-9D29-B34E-4883BDF7029C}" dt="2020-03-16T20:39:52.795" v="51" actId="1076"/>
      <pc:docMkLst>
        <pc:docMk/>
      </pc:docMkLst>
      <pc:sldChg chg="addSp delSp modSp">
        <pc:chgData name="Adam Chung" userId="S::achung12@students.kennesaw.edu::8dfbef3a-021a-4382-add0-3da62b6be99b" providerId="AD" clId="Web-{C17695AF-AFD3-9D29-B34E-4883BDF7029C}" dt="2020-03-16T20:32:27.746" v="25" actId="1076"/>
        <pc:sldMkLst>
          <pc:docMk/>
          <pc:sldMk cId="657052390" sldId="257"/>
        </pc:sldMkLst>
        <pc:picChg chg="add mod">
          <ac:chgData name="Adam Chung" userId="S::achung12@students.kennesaw.edu::8dfbef3a-021a-4382-add0-3da62b6be99b" providerId="AD" clId="Web-{C17695AF-AFD3-9D29-B34E-4883BDF7029C}" dt="2020-03-16T20:32:08.479" v="22" actId="1076"/>
          <ac:picMkLst>
            <pc:docMk/>
            <pc:sldMk cId="657052390" sldId="257"/>
            <ac:picMk id="3" creationId="{E55323BD-5B8C-4FCB-98C4-BA4EC9C64072}"/>
          </ac:picMkLst>
        </pc:picChg>
        <pc:picChg chg="del">
          <ac:chgData name="Adam Chung" userId="S::achung12@students.kennesaw.edu::8dfbef3a-021a-4382-add0-3da62b6be99b" providerId="AD" clId="Web-{C17695AF-AFD3-9D29-B34E-4883BDF7029C}" dt="2020-03-16T20:32:03.104" v="21"/>
          <ac:picMkLst>
            <pc:docMk/>
            <pc:sldMk cId="657052390" sldId="257"/>
            <ac:picMk id="4" creationId="{BC27371A-51E8-4D4F-BD38-E2830F4BB87D}"/>
          </ac:picMkLst>
        </pc:picChg>
        <pc:picChg chg="add mod">
          <ac:chgData name="Adam Chung" userId="S::achung12@students.kennesaw.edu::8dfbef3a-021a-4382-add0-3da62b6be99b" providerId="AD" clId="Web-{C17695AF-AFD3-9D29-B34E-4883BDF7029C}" dt="2020-03-16T20:32:27.746" v="25" actId="1076"/>
          <ac:picMkLst>
            <pc:docMk/>
            <pc:sldMk cId="657052390" sldId="257"/>
            <ac:picMk id="6" creationId="{CDEC97ED-7709-4C40-8097-549BD16ABAE6}"/>
          </ac:picMkLst>
        </pc:picChg>
      </pc:sldChg>
      <pc:sldChg chg="addSp delSp modSp">
        <pc:chgData name="Adam Chung" userId="S::achung12@students.kennesaw.edu::8dfbef3a-021a-4382-add0-3da62b6be99b" providerId="AD" clId="Web-{C17695AF-AFD3-9D29-B34E-4883BDF7029C}" dt="2020-03-16T20:39:52.795" v="51" actId="1076"/>
        <pc:sldMkLst>
          <pc:docMk/>
          <pc:sldMk cId="1553439329" sldId="261"/>
        </pc:sldMkLst>
        <pc:picChg chg="del">
          <ac:chgData name="Adam Chung" userId="S::achung12@students.kennesaw.edu::8dfbef3a-021a-4382-add0-3da62b6be99b" providerId="AD" clId="Web-{C17695AF-AFD3-9D29-B34E-4883BDF7029C}" dt="2020-03-16T20:38:44.277" v="35"/>
          <ac:picMkLst>
            <pc:docMk/>
            <pc:sldMk cId="1553439329" sldId="261"/>
            <ac:picMk id="3" creationId="{F22842D6-D5CB-4143-8C43-394715DE493E}"/>
          </ac:picMkLst>
        </pc:picChg>
        <pc:picChg chg="del">
          <ac:chgData name="Adam Chung" userId="S::achung12@students.kennesaw.edu::8dfbef3a-021a-4382-add0-3da62b6be99b" providerId="AD" clId="Web-{C17695AF-AFD3-9D29-B34E-4883BDF7029C}" dt="2020-03-16T20:39:37.841" v="45"/>
          <ac:picMkLst>
            <pc:docMk/>
            <pc:sldMk cId="1553439329" sldId="261"/>
            <ac:picMk id="4" creationId="{8F54C85A-BF81-45AA-842A-92E61D08D29E}"/>
          </ac:picMkLst>
        </pc:picChg>
        <pc:picChg chg="add mod">
          <ac:chgData name="Adam Chung" userId="S::achung12@students.kennesaw.edu::8dfbef3a-021a-4382-add0-3da62b6be99b" providerId="AD" clId="Web-{C17695AF-AFD3-9D29-B34E-4883BDF7029C}" dt="2020-03-16T20:38:51.792" v="36" actId="1076"/>
          <ac:picMkLst>
            <pc:docMk/>
            <pc:sldMk cId="1553439329" sldId="261"/>
            <ac:picMk id="5" creationId="{AA17AF46-F03B-41AA-BC33-72505029CA23}"/>
          </ac:picMkLst>
        </pc:picChg>
        <pc:picChg chg="add mod">
          <ac:chgData name="Adam Chung" userId="S::achung12@students.kennesaw.edu::8dfbef3a-021a-4382-add0-3da62b6be99b" providerId="AD" clId="Web-{C17695AF-AFD3-9D29-B34E-4883BDF7029C}" dt="2020-03-16T20:39:41.576" v="46" actId="1076"/>
          <ac:picMkLst>
            <pc:docMk/>
            <pc:sldMk cId="1553439329" sldId="261"/>
            <ac:picMk id="7" creationId="{7FE61551-999B-4FA6-9CD4-047A6AD56A80}"/>
          </ac:picMkLst>
        </pc:picChg>
        <pc:picChg chg="add mod">
          <ac:chgData name="Adam Chung" userId="S::achung12@students.kennesaw.edu::8dfbef3a-021a-4382-add0-3da62b6be99b" providerId="AD" clId="Web-{C17695AF-AFD3-9D29-B34E-4883BDF7029C}" dt="2020-03-16T20:39:50.623" v="50" actId="1076"/>
          <ac:picMkLst>
            <pc:docMk/>
            <pc:sldMk cId="1553439329" sldId="261"/>
            <ac:picMk id="10" creationId="{43441A37-1E63-4985-842E-2625D784D172}"/>
          </ac:picMkLst>
        </pc:picChg>
        <pc:picChg chg="add mod">
          <ac:chgData name="Adam Chung" userId="S::achung12@students.kennesaw.edu::8dfbef3a-021a-4382-add0-3da62b6be99b" providerId="AD" clId="Web-{C17695AF-AFD3-9D29-B34E-4883BDF7029C}" dt="2020-03-16T20:39:52.795" v="51" actId="1076"/>
          <ac:picMkLst>
            <pc:docMk/>
            <pc:sldMk cId="1553439329" sldId="261"/>
            <ac:picMk id="11" creationId="{46D63A7D-DD9B-47AA-85B6-BC3CD2889BEB}"/>
          </ac:picMkLst>
        </pc:picChg>
      </pc:sldChg>
      <pc:sldChg chg="addSp modSp">
        <pc:chgData name="Adam Chung" userId="S::achung12@students.kennesaw.edu::8dfbef3a-021a-4382-add0-3da62b6be99b" providerId="AD" clId="Web-{C17695AF-AFD3-9D29-B34E-4883BDF7029C}" dt="2020-03-16T20:28:32.065" v="12" actId="1076"/>
        <pc:sldMkLst>
          <pc:docMk/>
          <pc:sldMk cId="1647075792" sldId="262"/>
        </pc:sldMkLst>
        <pc:picChg chg="add mod">
          <ac:chgData name="Adam Chung" userId="S::achung12@students.kennesaw.edu::8dfbef3a-021a-4382-add0-3da62b6be99b" providerId="AD" clId="Web-{C17695AF-AFD3-9D29-B34E-4883BDF7029C}" dt="2020-03-16T20:28:32.065" v="12" actId="1076"/>
          <ac:picMkLst>
            <pc:docMk/>
            <pc:sldMk cId="1647075792" sldId="262"/>
            <ac:picMk id="3" creationId="{554A29B6-07BE-4456-AFFC-F17CBC86B380}"/>
          </ac:picMkLst>
        </pc:picChg>
      </pc:sldChg>
    </pc:docChg>
  </pc:docChgLst>
  <pc:docChgLst>
    <pc:chgData name="Adam Chung" userId="S::achung12@students.kennesaw.edu::8dfbef3a-021a-4382-add0-3da62b6be99b" providerId="AD" clId="Web-{6D119109-D07D-1CCB-7C75-F08EC0EC669F}"/>
    <pc:docChg chg="addSld delSld modSld">
      <pc:chgData name="Adam Chung" userId="S::achung12@students.kennesaw.edu::8dfbef3a-021a-4382-add0-3da62b6be99b" providerId="AD" clId="Web-{6D119109-D07D-1CCB-7C75-F08EC0EC669F}" dt="2020-03-15T23:50:15.791" v="1848" actId="20577"/>
      <pc:docMkLst>
        <pc:docMk/>
      </pc:docMkLst>
      <pc:sldChg chg="addSp modSp mod setBg">
        <pc:chgData name="Adam Chung" userId="S::achung12@students.kennesaw.edu::8dfbef3a-021a-4382-add0-3da62b6be99b" providerId="AD" clId="Web-{6D119109-D07D-1CCB-7C75-F08EC0EC669F}" dt="2020-03-15T19:50:40.229" v="88"/>
        <pc:sldMkLst>
          <pc:docMk/>
          <pc:sldMk cId="109857222" sldId="256"/>
        </pc:sldMkLst>
        <pc:spChg chg="mod">
          <ac:chgData name="Adam Chung" userId="S::achung12@students.kennesaw.edu::8dfbef3a-021a-4382-add0-3da62b6be99b" providerId="AD" clId="Web-{6D119109-D07D-1CCB-7C75-F08EC0EC669F}" dt="2020-03-15T19:50:40.229" v="88"/>
          <ac:spMkLst>
            <pc:docMk/>
            <pc:sldMk cId="109857222" sldId="256"/>
            <ac:spMk id="2" creationId="{00000000-0000-0000-0000-000000000000}"/>
          </ac:spMkLst>
        </pc:spChg>
        <pc:spChg chg="mod">
          <ac:chgData name="Adam Chung" userId="S::achung12@students.kennesaw.edu::8dfbef3a-021a-4382-add0-3da62b6be99b" providerId="AD" clId="Web-{6D119109-D07D-1CCB-7C75-F08EC0EC669F}" dt="2020-03-15T19:50:40.229" v="88"/>
          <ac:spMkLst>
            <pc:docMk/>
            <pc:sldMk cId="109857222" sldId="256"/>
            <ac:spMk id="3" creationId="{00000000-0000-0000-0000-000000000000}"/>
          </ac:spMkLst>
        </pc:spChg>
        <pc:spChg chg="add">
          <ac:chgData name="Adam Chung" userId="S::achung12@students.kennesaw.edu::8dfbef3a-021a-4382-add0-3da62b6be99b" providerId="AD" clId="Web-{6D119109-D07D-1CCB-7C75-F08EC0EC669F}" dt="2020-03-15T19:50:40.229" v="88"/>
          <ac:spMkLst>
            <pc:docMk/>
            <pc:sldMk cId="109857222" sldId="256"/>
            <ac:spMk id="10" creationId="{CCFB26EB-58FC-49A5-8AEF-82A1B1D147BD}"/>
          </ac:spMkLst>
        </pc:spChg>
        <pc:spChg chg="add">
          <ac:chgData name="Adam Chung" userId="S::achung12@students.kennesaw.edu::8dfbef3a-021a-4382-add0-3da62b6be99b" providerId="AD" clId="Web-{6D119109-D07D-1CCB-7C75-F08EC0EC669F}" dt="2020-03-15T19:50:40.229" v="88"/>
          <ac:spMkLst>
            <pc:docMk/>
            <pc:sldMk cId="109857222" sldId="256"/>
            <ac:spMk id="12" creationId="{C1C35B07-0A9A-4306-B16C-345C58772475}"/>
          </ac:spMkLst>
        </pc:spChg>
        <pc:spChg chg="add">
          <ac:chgData name="Adam Chung" userId="S::achung12@students.kennesaw.edu::8dfbef3a-021a-4382-add0-3da62b6be99b" providerId="AD" clId="Web-{6D119109-D07D-1CCB-7C75-F08EC0EC669F}" dt="2020-03-15T19:50:40.229" v="88"/>
          <ac:spMkLst>
            <pc:docMk/>
            <pc:sldMk cId="109857222" sldId="256"/>
            <ac:spMk id="14" creationId="{582B0CA7-31B2-4E5F-BE40-88477EC28700}"/>
          </ac:spMkLst>
        </pc:spChg>
        <pc:spChg chg="add">
          <ac:chgData name="Adam Chung" userId="S::achung12@students.kennesaw.edu::8dfbef3a-021a-4382-add0-3da62b6be99b" providerId="AD" clId="Web-{6D119109-D07D-1CCB-7C75-F08EC0EC669F}" dt="2020-03-15T19:50:40.229" v="88"/>
          <ac:spMkLst>
            <pc:docMk/>
            <pc:sldMk cId="109857222" sldId="256"/>
            <ac:spMk id="16" creationId="{DF2C1DB7-F1AD-413B-BB49-2073362AD64A}"/>
          </ac:spMkLst>
        </pc:spChg>
        <pc:picChg chg="add">
          <ac:chgData name="Adam Chung" userId="S::achung12@students.kennesaw.edu::8dfbef3a-021a-4382-add0-3da62b6be99b" providerId="AD" clId="Web-{6D119109-D07D-1CCB-7C75-F08EC0EC669F}" dt="2020-03-15T19:50:40.229" v="88"/>
          <ac:picMkLst>
            <pc:docMk/>
            <pc:sldMk cId="109857222" sldId="256"/>
            <ac:picMk id="7" creationId="{709B96B7-B490-4AA0-856B-9894816238A4}"/>
          </ac:picMkLst>
        </pc:picChg>
      </pc:sldChg>
      <pc:sldChg chg="modSp">
        <pc:chgData name="Adam Chung" userId="S::achung12@students.kennesaw.edu::8dfbef3a-021a-4382-add0-3da62b6be99b" providerId="AD" clId="Web-{6D119109-D07D-1CCB-7C75-F08EC0EC669F}" dt="2020-03-15T22:46:54.884" v="608" actId="20577"/>
        <pc:sldMkLst>
          <pc:docMk/>
          <pc:sldMk cId="657052390" sldId="257"/>
        </pc:sldMkLst>
        <pc:spChg chg="mod">
          <ac:chgData name="Adam Chung" userId="S::achung12@students.kennesaw.edu::8dfbef3a-021a-4382-add0-3da62b6be99b" providerId="AD" clId="Web-{6D119109-D07D-1CCB-7C75-F08EC0EC669F}" dt="2020-03-15T22:46:54.884" v="608" actId="20577"/>
          <ac:spMkLst>
            <pc:docMk/>
            <pc:sldMk cId="657052390" sldId="257"/>
            <ac:spMk id="8" creationId="{CCC4458D-A406-4B0F-A784-589726626F34}"/>
          </ac:spMkLst>
        </pc:spChg>
      </pc:sldChg>
      <pc:sldChg chg="del">
        <pc:chgData name="Adam Chung" userId="S::achung12@students.kennesaw.edu::8dfbef3a-021a-4382-add0-3da62b6be99b" providerId="AD" clId="Web-{6D119109-D07D-1CCB-7C75-F08EC0EC669F}" dt="2020-03-15T22:44:50.083" v="561"/>
        <pc:sldMkLst>
          <pc:docMk/>
          <pc:sldMk cId="1969339803" sldId="258"/>
        </pc:sldMkLst>
      </pc:sldChg>
      <pc:sldChg chg="modSp">
        <pc:chgData name="Adam Chung" userId="S::achung12@students.kennesaw.edu::8dfbef3a-021a-4382-add0-3da62b6be99b" providerId="AD" clId="Web-{6D119109-D07D-1CCB-7C75-F08EC0EC669F}" dt="2020-03-15T23:47:45.570" v="1739" actId="20577"/>
        <pc:sldMkLst>
          <pc:docMk/>
          <pc:sldMk cId="2692395512" sldId="259"/>
        </pc:sldMkLst>
        <pc:spChg chg="mod">
          <ac:chgData name="Adam Chung" userId="S::achung12@students.kennesaw.edu::8dfbef3a-021a-4382-add0-3da62b6be99b" providerId="AD" clId="Web-{6D119109-D07D-1CCB-7C75-F08EC0EC669F}" dt="2020-03-15T23:47:45.570" v="1739" actId="20577"/>
          <ac:spMkLst>
            <pc:docMk/>
            <pc:sldMk cId="2692395512" sldId="259"/>
            <ac:spMk id="8" creationId="{4384132C-D4B0-40F6-AE1F-600E80911056}"/>
          </ac:spMkLst>
        </pc:spChg>
      </pc:sldChg>
      <pc:sldChg chg="modSp">
        <pc:chgData name="Adam Chung" userId="S::achung12@students.kennesaw.edu::8dfbef3a-021a-4382-add0-3da62b6be99b" providerId="AD" clId="Web-{6D119109-D07D-1CCB-7C75-F08EC0EC669F}" dt="2020-03-15T23:18:34.019" v="1327" actId="20577"/>
        <pc:sldMkLst>
          <pc:docMk/>
          <pc:sldMk cId="2654936095" sldId="260"/>
        </pc:sldMkLst>
        <pc:spChg chg="mod">
          <ac:chgData name="Adam Chung" userId="S::achung12@students.kennesaw.edu::8dfbef3a-021a-4382-add0-3da62b6be99b" providerId="AD" clId="Web-{6D119109-D07D-1CCB-7C75-F08EC0EC669F}" dt="2020-03-15T23:18:34.019" v="1327" actId="20577"/>
          <ac:spMkLst>
            <pc:docMk/>
            <pc:sldMk cId="2654936095" sldId="260"/>
            <ac:spMk id="8" creationId="{2FD9F46D-C287-47B9-B73E-7F3A51367E8F}"/>
          </ac:spMkLst>
        </pc:spChg>
      </pc:sldChg>
      <pc:sldChg chg="addSp delSp modSp">
        <pc:chgData name="Adam Chung" userId="S::achung12@students.kennesaw.edu::8dfbef3a-021a-4382-add0-3da62b6be99b" providerId="AD" clId="Web-{6D119109-D07D-1CCB-7C75-F08EC0EC669F}" dt="2020-03-15T22:52:57.897" v="1014" actId="20577"/>
        <pc:sldMkLst>
          <pc:docMk/>
          <pc:sldMk cId="1553439329" sldId="261"/>
        </pc:sldMkLst>
        <pc:spChg chg="mod">
          <ac:chgData name="Adam Chung" userId="S::achung12@students.kennesaw.edu::8dfbef3a-021a-4382-add0-3da62b6be99b" providerId="AD" clId="Web-{6D119109-D07D-1CCB-7C75-F08EC0EC669F}" dt="2020-03-15T22:43:33.722" v="554" actId="20577"/>
          <ac:spMkLst>
            <pc:docMk/>
            <pc:sldMk cId="1553439329" sldId="261"/>
            <ac:spMk id="2" creationId="{BE8F59FF-136A-435D-AF5E-42381011C9BD}"/>
          </ac:spMkLst>
        </pc:spChg>
        <pc:spChg chg="mod">
          <ac:chgData name="Adam Chung" userId="S::achung12@students.kennesaw.edu::8dfbef3a-021a-4382-add0-3da62b6be99b" providerId="AD" clId="Web-{6D119109-D07D-1CCB-7C75-F08EC0EC669F}" dt="2020-03-15T22:52:57.897" v="1014" actId="20577"/>
          <ac:spMkLst>
            <pc:docMk/>
            <pc:sldMk cId="1553439329" sldId="261"/>
            <ac:spMk id="8" creationId="{64653916-3886-4607-A969-08F4E139EAB9}"/>
          </ac:spMkLst>
        </pc:spChg>
        <pc:spChg chg="del">
          <ac:chgData name="Adam Chung" userId="S::achung12@students.kennesaw.edu::8dfbef3a-021a-4382-add0-3da62b6be99b" providerId="AD" clId="Web-{6D119109-D07D-1CCB-7C75-F08EC0EC669F}" dt="2020-03-15T22:43:17.770" v="544"/>
          <ac:spMkLst>
            <pc:docMk/>
            <pc:sldMk cId="1553439329" sldId="261"/>
            <ac:spMk id="11" creationId="{8DB9BC10-DABC-48C4-BF24-E621264B0A19}"/>
          </ac:spMkLst>
        </pc:spChg>
        <pc:spChg chg="del">
          <ac:chgData name="Adam Chung" userId="S::achung12@students.kennesaw.edu::8dfbef3a-021a-4382-add0-3da62b6be99b" providerId="AD" clId="Web-{6D119109-D07D-1CCB-7C75-F08EC0EC669F}" dt="2020-03-15T22:43:17.770" v="544"/>
          <ac:spMkLst>
            <pc:docMk/>
            <pc:sldMk cId="1553439329" sldId="261"/>
            <ac:spMk id="13" creationId="{38348FA2-1392-4EC3-AF8B-6A64B797C7A9}"/>
          </ac:spMkLst>
        </pc:spChg>
        <pc:spChg chg="del">
          <ac:chgData name="Adam Chung" userId="S::achung12@students.kennesaw.edu::8dfbef3a-021a-4382-add0-3da62b6be99b" providerId="AD" clId="Web-{6D119109-D07D-1CCB-7C75-F08EC0EC669F}" dt="2020-03-15T22:43:17.770" v="544"/>
          <ac:spMkLst>
            <pc:docMk/>
            <pc:sldMk cId="1553439329" sldId="261"/>
            <ac:spMk id="15" creationId="{93CB2C36-347C-4705-BC75-94EAB8FF83B9}"/>
          </ac:spMkLst>
        </pc:spChg>
        <pc:spChg chg="del">
          <ac:chgData name="Adam Chung" userId="S::achung12@students.kennesaw.edu::8dfbef3a-021a-4382-add0-3da62b6be99b" providerId="AD" clId="Web-{6D119109-D07D-1CCB-7C75-F08EC0EC669F}" dt="2020-03-15T22:43:17.770" v="544"/>
          <ac:spMkLst>
            <pc:docMk/>
            <pc:sldMk cId="1553439329" sldId="261"/>
            <ac:spMk id="17" creationId="{4437D23E-7DA0-4020-B991-9734AB977433}"/>
          </ac:spMkLst>
        </pc:spChg>
        <pc:spChg chg="add">
          <ac:chgData name="Adam Chung" userId="S::achung12@students.kennesaw.edu::8dfbef3a-021a-4382-add0-3da62b6be99b" providerId="AD" clId="Web-{6D119109-D07D-1CCB-7C75-F08EC0EC669F}" dt="2020-03-15T22:43:17.770" v="544"/>
          <ac:spMkLst>
            <pc:docMk/>
            <pc:sldMk cId="1553439329" sldId="261"/>
            <ac:spMk id="22" creationId="{511B2CB2-9DDC-4D1E-A63A-067A22AAA156}"/>
          </ac:spMkLst>
        </pc:spChg>
        <pc:spChg chg="add">
          <ac:chgData name="Adam Chung" userId="S::achung12@students.kennesaw.edu::8dfbef3a-021a-4382-add0-3da62b6be99b" providerId="AD" clId="Web-{6D119109-D07D-1CCB-7C75-F08EC0EC669F}" dt="2020-03-15T22:43:17.770" v="544"/>
          <ac:spMkLst>
            <pc:docMk/>
            <pc:sldMk cId="1553439329" sldId="261"/>
            <ac:spMk id="24" creationId="{1A93F8D7-64E2-4BD9-AA70-3D93F054BE2E}"/>
          </ac:spMkLst>
        </pc:spChg>
        <pc:spChg chg="add">
          <ac:chgData name="Adam Chung" userId="S::achung12@students.kennesaw.edu::8dfbef3a-021a-4382-add0-3da62b6be99b" providerId="AD" clId="Web-{6D119109-D07D-1CCB-7C75-F08EC0EC669F}" dt="2020-03-15T22:43:17.770" v="544"/>
          <ac:spMkLst>
            <pc:docMk/>
            <pc:sldMk cId="1553439329" sldId="261"/>
            <ac:spMk id="26" creationId="{1AB64D3D-52F6-43D3-9E0A-125858800239}"/>
          </ac:spMkLst>
        </pc:spChg>
        <pc:spChg chg="add">
          <ac:chgData name="Adam Chung" userId="S::achung12@students.kennesaw.edu::8dfbef3a-021a-4382-add0-3da62b6be99b" providerId="AD" clId="Web-{6D119109-D07D-1CCB-7C75-F08EC0EC669F}" dt="2020-03-15T22:43:17.770" v="544"/>
          <ac:spMkLst>
            <pc:docMk/>
            <pc:sldMk cId="1553439329" sldId="261"/>
            <ac:spMk id="28" creationId="{BE4399F5-DA6A-457F-A055-AB3E49F84D03}"/>
          </ac:spMkLst>
        </pc:spChg>
        <pc:picChg chg="add mod ord">
          <ac:chgData name="Adam Chung" userId="S::achung12@students.kennesaw.edu::8dfbef3a-021a-4382-add0-3da62b6be99b" providerId="AD" clId="Web-{6D119109-D07D-1CCB-7C75-F08EC0EC669F}" dt="2020-03-15T22:43:49.081" v="556"/>
          <ac:picMkLst>
            <pc:docMk/>
            <pc:sldMk cId="1553439329" sldId="261"/>
            <ac:picMk id="3" creationId="{F22842D6-D5CB-4143-8C43-394715DE493E}"/>
          </ac:picMkLst>
        </pc:picChg>
        <pc:picChg chg="mod">
          <ac:chgData name="Adam Chung" userId="S::achung12@students.kennesaw.edu::8dfbef3a-021a-4382-add0-3da62b6be99b" providerId="AD" clId="Web-{6D119109-D07D-1CCB-7C75-F08EC0EC669F}" dt="2020-03-15T22:44:05.285" v="560" actId="14100"/>
          <ac:picMkLst>
            <pc:docMk/>
            <pc:sldMk cId="1553439329" sldId="261"/>
            <ac:picMk id="4" creationId="{8F54C85A-BF81-45AA-842A-92E61D08D29E}"/>
          </ac:picMkLst>
        </pc:picChg>
      </pc:sldChg>
      <pc:sldChg chg="modSp">
        <pc:chgData name="Adam Chung" userId="S::achung12@students.kennesaw.edu::8dfbef3a-021a-4382-add0-3da62b6be99b" providerId="AD" clId="Web-{6D119109-D07D-1CCB-7C75-F08EC0EC669F}" dt="2020-03-15T23:50:15.776" v="1847" actId="20577"/>
        <pc:sldMkLst>
          <pc:docMk/>
          <pc:sldMk cId="1647075792" sldId="262"/>
        </pc:sldMkLst>
        <pc:spChg chg="mod">
          <ac:chgData name="Adam Chung" userId="S::achung12@students.kennesaw.edu::8dfbef3a-021a-4382-add0-3da62b6be99b" providerId="AD" clId="Web-{6D119109-D07D-1CCB-7C75-F08EC0EC669F}" dt="2020-03-15T23:50:15.776" v="1847" actId="20577"/>
          <ac:spMkLst>
            <pc:docMk/>
            <pc:sldMk cId="1647075792" sldId="262"/>
            <ac:spMk id="8" creationId="{26EC6191-CC50-455E-A3FE-EBCE1099A85D}"/>
          </ac:spMkLst>
        </pc:spChg>
      </pc:sldChg>
      <pc:sldChg chg="addSp delSp modSp mod setBg">
        <pc:chgData name="Adam Chung" userId="S::achung12@students.kennesaw.edu::8dfbef3a-021a-4382-add0-3da62b6be99b" providerId="AD" clId="Web-{6D119109-D07D-1CCB-7C75-F08EC0EC669F}" dt="2020-03-15T22:28:21.207" v="224" actId="20577"/>
        <pc:sldMkLst>
          <pc:docMk/>
          <pc:sldMk cId="1493289864" sldId="263"/>
        </pc:sldMkLst>
        <pc:spChg chg="mod">
          <ac:chgData name="Adam Chung" userId="S::achung12@students.kennesaw.edu::8dfbef3a-021a-4382-add0-3da62b6be99b" providerId="AD" clId="Web-{6D119109-D07D-1CCB-7C75-F08EC0EC669F}" dt="2020-03-15T19:42:48.476" v="5"/>
          <ac:spMkLst>
            <pc:docMk/>
            <pc:sldMk cId="1493289864" sldId="263"/>
            <ac:spMk id="2" creationId="{F58FBC2A-4BDB-4553-9416-C830F5646F91}"/>
          </ac:spMkLst>
        </pc:spChg>
        <pc:spChg chg="del">
          <ac:chgData name="Adam Chung" userId="S::achung12@students.kennesaw.edu::8dfbef3a-021a-4382-add0-3da62b6be99b" providerId="AD" clId="Web-{6D119109-D07D-1CCB-7C75-F08EC0EC669F}" dt="2020-03-15T19:41:52.835" v="0"/>
          <ac:spMkLst>
            <pc:docMk/>
            <pc:sldMk cId="1493289864" sldId="263"/>
            <ac:spMk id="3" creationId="{F1EA2306-F6B8-4F3F-8671-D914BE5742F0}"/>
          </ac:spMkLst>
        </pc:spChg>
        <pc:spChg chg="add del">
          <ac:chgData name="Adam Chung" userId="S::achung12@students.kennesaw.edu::8dfbef3a-021a-4382-add0-3da62b6be99b" providerId="AD" clId="Web-{6D119109-D07D-1CCB-7C75-F08EC0EC669F}" dt="2020-03-15T19:42:48.429" v="4"/>
          <ac:spMkLst>
            <pc:docMk/>
            <pc:sldMk cId="1493289864" sldId="263"/>
            <ac:spMk id="7" creationId="{4C6C9A81-EBD8-4A7D-BE1B-7520E2A46FCD}"/>
          </ac:spMkLst>
        </pc:spChg>
        <pc:spChg chg="add del">
          <ac:chgData name="Adam Chung" userId="S::achung12@students.kennesaw.edu::8dfbef3a-021a-4382-add0-3da62b6be99b" providerId="AD" clId="Web-{6D119109-D07D-1CCB-7C75-F08EC0EC669F}" dt="2020-03-15T19:42:37.179" v="2"/>
          <ac:spMkLst>
            <pc:docMk/>
            <pc:sldMk cId="1493289864" sldId="263"/>
            <ac:spMk id="8" creationId="{6FA101FC-14EC-41B4-9EB1-A4890EBEAAE9}"/>
          </ac:spMkLst>
        </pc:spChg>
        <pc:spChg chg="add del">
          <ac:chgData name="Adam Chung" userId="S::achung12@students.kennesaw.edu::8dfbef3a-021a-4382-add0-3da62b6be99b" providerId="AD" clId="Web-{6D119109-D07D-1CCB-7C75-F08EC0EC669F}" dt="2020-03-15T19:42:37.179" v="2"/>
          <ac:spMkLst>
            <pc:docMk/>
            <pc:sldMk cId="1493289864" sldId="263"/>
            <ac:spMk id="11" creationId="{8DB9BC10-DABC-48C4-BF24-E621264B0A19}"/>
          </ac:spMkLst>
        </pc:spChg>
        <pc:spChg chg="add del">
          <ac:chgData name="Adam Chung" userId="S::achung12@students.kennesaw.edu::8dfbef3a-021a-4382-add0-3da62b6be99b" providerId="AD" clId="Web-{6D119109-D07D-1CCB-7C75-F08EC0EC669F}" dt="2020-03-15T19:42:37.179" v="2"/>
          <ac:spMkLst>
            <pc:docMk/>
            <pc:sldMk cId="1493289864" sldId="263"/>
            <ac:spMk id="13" creationId="{38348FA2-1392-4EC3-AF8B-6A64B797C7A9}"/>
          </ac:spMkLst>
        </pc:spChg>
        <pc:spChg chg="add mod">
          <ac:chgData name="Adam Chung" userId="S::achung12@students.kennesaw.edu::8dfbef3a-021a-4382-add0-3da62b6be99b" providerId="AD" clId="Web-{6D119109-D07D-1CCB-7C75-F08EC0EC669F}" dt="2020-03-15T22:28:21.207" v="224" actId="20577"/>
          <ac:spMkLst>
            <pc:docMk/>
            <pc:sldMk cId="1493289864" sldId="263"/>
            <ac:spMk id="14" creationId="{6FA101FC-14EC-41B4-9EB1-A4890EBEAAE9}"/>
          </ac:spMkLst>
        </pc:spChg>
        <pc:spChg chg="add del">
          <ac:chgData name="Adam Chung" userId="S::achung12@students.kennesaw.edu::8dfbef3a-021a-4382-add0-3da62b6be99b" providerId="AD" clId="Web-{6D119109-D07D-1CCB-7C75-F08EC0EC669F}" dt="2020-03-15T19:42:37.179" v="2"/>
          <ac:spMkLst>
            <pc:docMk/>
            <pc:sldMk cId="1493289864" sldId="263"/>
            <ac:spMk id="15" creationId="{93CB2C36-347C-4705-BC75-94EAB8FF83B9}"/>
          </ac:spMkLst>
        </pc:spChg>
        <pc:spChg chg="add">
          <ac:chgData name="Adam Chung" userId="S::achung12@students.kennesaw.edu::8dfbef3a-021a-4382-add0-3da62b6be99b" providerId="AD" clId="Web-{6D119109-D07D-1CCB-7C75-F08EC0EC669F}" dt="2020-03-15T19:42:48.476" v="5"/>
          <ac:spMkLst>
            <pc:docMk/>
            <pc:sldMk cId="1493289864" sldId="263"/>
            <ac:spMk id="16" creationId="{8DB9BC10-DABC-48C4-BF24-E621264B0A19}"/>
          </ac:spMkLst>
        </pc:spChg>
        <pc:spChg chg="add del">
          <ac:chgData name="Adam Chung" userId="S::achung12@students.kennesaw.edu::8dfbef3a-021a-4382-add0-3da62b6be99b" providerId="AD" clId="Web-{6D119109-D07D-1CCB-7C75-F08EC0EC669F}" dt="2020-03-15T19:42:37.179" v="2"/>
          <ac:spMkLst>
            <pc:docMk/>
            <pc:sldMk cId="1493289864" sldId="263"/>
            <ac:spMk id="17" creationId="{4437D23E-7DA0-4020-B991-9734AB977433}"/>
          </ac:spMkLst>
        </pc:spChg>
        <pc:spChg chg="add">
          <ac:chgData name="Adam Chung" userId="S::achung12@students.kennesaw.edu::8dfbef3a-021a-4382-add0-3da62b6be99b" providerId="AD" clId="Web-{6D119109-D07D-1CCB-7C75-F08EC0EC669F}" dt="2020-03-15T19:42:48.476" v="5"/>
          <ac:spMkLst>
            <pc:docMk/>
            <pc:sldMk cId="1493289864" sldId="263"/>
            <ac:spMk id="18" creationId="{38348FA2-1392-4EC3-AF8B-6A64B797C7A9}"/>
          </ac:spMkLst>
        </pc:spChg>
        <pc:spChg chg="add del">
          <ac:chgData name="Adam Chung" userId="S::achung12@students.kennesaw.edu::8dfbef3a-021a-4382-add0-3da62b6be99b" providerId="AD" clId="Web-{6D119109-D07D-1CCB-7C75-F08EC0EC669F}" dt="2020-03-15T19:42:48.429" v="4"/>
          <ac:spMkLst>
            <pc:docMk/>
            <pc:sldMk cId="1493289864" sldId="263"/>
            <ac:spMk id="19" creationId="{1CFBC036-F1E2-42B1-B205-11560583B5BB}"/>
          </ac:spMkLst>
        </pc:spChg>
        <pc:spChg chg="add">
          <ac:chgData name="Adam Chung" userId="S::achung12@students.kennesaw.edu::8dfbef3a-021a-4382-add0-3da62b6be99b" providerId="AD" clId="Web-{6D119109-D07D-1CCB-7C75-F08EC0EC669F}" dt="2020-03-15T19:42:48.476" v="5"/>
          <ac:spMkLst>
            <pc:docMk/>
            <pc:sldMk cId="1493289864" sldId="263"/>
            <ac:spMk id="20" creationId="{93CB2C36-347C-4705-BC75-94EAB8FF83B9}"/>
          </ac:spMkLst>
        </pc:spChg>
        <pc:spChg chg="add del">
          <ac:chgData name="Adam Chung" userId="S::achung12@students.kennesaw.edu::8dfbef3a-021a-4382-add0-3da62b6be99b" providerId="AD" clId="Web-{6D119109-D07D-1CCB-7C75-F08EC0EC669F}" dt="2020-03-15T19:42:48.429" v="4"/>
          <ac:spMkLst>
            <pc:docMk/>
            <pc:sldMk cId="1493289864" sldId="263"/>
            <ac:spMk id="21" creationId="{9200DA9A-C650-4C85-93DE-F8BFB97880AA}"/>
          </ac:spMkLst>
        </pc:spChg>
        <pc:spChg chg="add">
          <ac:chgData name="Adam Chung" userId="S::achung12@students.kennesaw.edu::8dfbef3a-021a-4382-add0-3da62b6be99b" providerId="AD" clId="Web-{6D119109-D07D-1CCB-7C75-F08EC0EC669F}" dt="2020-03-15T19:42:48.476" v="5"/>
          <ac:spMkLst>
            <pc:docMk/>
            <pc:sldMk cId="1493289864" sldId="263"/>
            <ac:spMk id="22" creationId="{4437D23E-7DA0-4020-B991-9734AB977433}"/>
          </ac:spMkLst>
        </pc:spChg>
        <pc:spChg chg="add del">
          <ac:chgData name="Adam Chung" userId="S::achung12@students.kennesaw.edu::8dfbef3a-021a-4382-add0-3da62b6be99b" providerId="AD" clId="Web-{6D119109-D07D-1CCB-7C75-F08EC0EC669F}" dt="2020-03-15T19:42:48.429" v="4"/>
          <ac:spMkLst>
            <pc:docMk/>
            <pc:sldMk cId="1493289864" sldId="263"/>
            <ac:spMk id="23" creationId="{D8A2D167-807B-4285-BF5A-BE1660FA27F5}"/>
          </ac:spMkLst>
        </pc:spChg>
        <pc:spChg chg="add del">
          <ac:chgData name="Adam Chung" userId="S::achung12@students.kennesaw.edu::8dfbef3a-021a-4382-add0-3da62b6be99b" providerId="AD" clId="Web-{6D119109-D07D-1CCB-7C75-F08EC0EC669F}" dt="2020-03-15T19:42:48.429" v="4"/>
          <ac:spMkLst>
            <pc:docMk/>
            <pc:sldMk cId="1493289864" sldId="263"/>
            <ac:spMk id="25" creationId="{83B96611-4BCB-4210-9437-6F78615AB780}"/>
          </ac:spMkLst>
        </pc:spChg>
        <pc:picChg chg="add mod ord">
          <ac:chgData name="Adam Chung" userId="S::achung12@students.kennesaw.edu::8dfbef3a-021a-4382-add0-3da62b6be99b" providerId="AD" clId="Web-{6D119109-D07D-1CCB-7C75-F08EC0EC669F}" dt="2020-03-15T19:42:48.476" v="5"/>
          <ac:picMkLst>
            <pc:docMk/>
            <pc:sldMk cId="1493289864" sldId="263"/>
            <ac:picMk id="4" creationId="{AFA02A0D-7721-4F5F-962B-B909EC1957AD}"/>
          </ac:picMkLst>
        </pc:picChg>
        <pc:picChg chg="add del">
          <ac:chgData name="Adam Chung" userId="S::achung12@students.kennesaw.edu::8dfbef3a-021a-4382-add0-3da62b6be99b" providerId="AD" clId="Web-{6D119109-D07D-1CCB-7C75-F08EC0EC669F}" dt="2020-03-15T19:42:48.429" v="4"/>
          <ac:picMkLst>
            <pc:docMk/>
            <pc:sldMk cId="1493289864" sldId="263"/>
            <ac:picMk id="6" creationId="{3F9E3962-D4A6-4AE1-88E9-74BCE5EB88F5}"/>
          </ac:picMkLst>
        </pc:picChg>
        <pc:picChg chg="add del">
          <ac:chgData name="Adam Chung" userId="S::achung12@students.kennesaw.edu::8dfbef3a-021a-4382-add0-3da62b6be99b" providerId="AD" clId="Web-{6D119109-D07D-1CCB-7C75-F08EC0EC669F}" dt="2020-03-15T19:42:48.429" v="4"/>
          <ac:picMkLst>
            <pc:docMk/>
            <pc:sldMk cId="1493289864" sldId="263"/>
            <ac:picMk id="9" creationId="{BED40652-2041-40A8-BD19-217432266812}"/>
          </ac:picMkLst>
        </pc:picChg>
        <pc:picChg chg="add del">
          <ac:chgData name="Adam Chung" userId="S::achung12@students.kennesaw.edu::8dfbef3a-021a-4382-add0-3da62b6be99b" providerId="AD" clId="Web-{6D119109-D07D-1CCB-7C75-F08EC0EC669F}" dt="2020-03-15T19:42:48.429" v="4"/>
          <ac:picMkLst>
            <pc:docMk/>
            <pc:sldMk cId="1493289864" sldId="263"/>
            <ac:picMk id="10" creationId="{79C71F41-5AA1-428C-A1E3-0BD5A769116D}"/>
          </ac:picMkLst>
        </pc:picChg>
        <pc:picChg chg="add del">
          <ac:chgData name="Adam Chung" userId="S::achung12@students.kennesaw.edu::8dfbef3a-021a-4382-add0-3da62b6be99b" providerId="AD" clId="Web-{6D119109-D07D-1CCB-7C75-F08EC0EC669F}" dt="2020-03-15T19:42:48.429" v="4"/>
          <ac:picMkLst>
            <pc:docMk/>
            <pc:sldMk cId="1493289864" sldId="263"/>
            <ac:picMk id="12" creationId="{8AA17048-7FB7-46CB-B99B-8D9D66ECA5B6}"/>
          </ac:picMkLst>
        </pc:picChg>
      </pc:sldChg>
      <pc:sldChg chg="addSp delSp modSp new mod setBg">
        <pc:chgData name="Adam Chung" userId="S::achung12@students.kennesaw.edu::8dfbef3a-021a-4382-add0-3da62b6be99b" providerId="AD" clId="Web-{6D119109-D07D-1CCB-7C75-F08EC0EC669F}" dt="2020-03-15T22:38:45.118" v="285"/>
        <pc:sldMkLst>
          <pc:docMk/>
          <pc:sldMk cId="1097552533" sldId="264"/>
        </pc:sldMkLst>
        <pc:spChg chg="mod">
          <ac:chgData name="Adam Chung" userId="S::achung12@students.kennesaw.edu::8dfbef3a-021a-4382-add0-3da62b6be99b" providerId="AD" clId="Web-{6D119109-D07D-1CCB-7C75-F08EC0EC669F}" dt="2020-03-15T22:38:45.118" v="285"/>
          <ac:spMkLst>
            <pc:docMk/>
            <pc:sldMk cId="1097552533" sldId="264"/>
            <ac:spMk id="2" creationId="{04C213E4-FFA2-4A8E-8C9C-0997FDF803C4}"/>
          </ac:spMkLst>
        </pc:spChg>
        <pc:spChg chg="del">
          <ac:chgData name="Adam Chung" userId="S::achung12@students.kennesaw.edu::8dfbef3a-021a-4382-add0-3da62b6be99b" providerId="AD" clId="Web-{6D119109-D07D-1CCB-7C75-F08EC0EC669F}" dt="2020-03-15T19:43:02.648" v="9"/>
          <ac:spMkLst>
            <pc:docMk/>
            <pc:sldMk cId="1097552533" sldId="264"/>
            <ac:spMk id="3" creationId="{50EEC6C9-DB63-4A69-9015-CA9CD9887F56}"/>
          </ac:spMkLst>
        </pc:spChg>
        <pc:spChg chg="add">
          <ac:chgData name="Adam Chung" userId="S::achung12@students.kennesaw.edu::8dfbef3a-021a-4382-add0-3da62b6be99b" providerId="AD" clId="Web-{6D119109-D07D-1CCB-7C75-F08EC0EC669F}" dt="2020-03-15T22:38:45.118" v="285"/>
          <ac:spMkLst>
            <pc:docMk/>
            <pc:sldMk cId="1097552533" sldId="264"/>
            <ac:spMk id="6" creationId="{637C035B-4F43-4464-9C0C-4714E1FAD4F8}"/>
          </ac:spMkLst>
        </pc:spChg>
        <pc:spChg chg="add">
          <ac:chgData name="Adam Chung" userId="S::achung12@students.kennesaw.edu::8dfbef3a-021a-4382-add0-3da62b6be99b" providerId="AD" clId="Web-{6D119109-D07D-1CCB-7C75-F08EC0EC669F}" dt="2020-03-15T22:38:45.118" v="285"/>
          <ac:spMkLst>
            <pc:docMk/>
            <pc:sldMk cId="1097552533" sldId="264"/>
            <ac:spMk id="7" creationId="{D0B976D2-0CB1-49A9-BAE8-08D80D08C80E}"/>
          </ac:spMkLst>
        </pc:spChg>
        <pc:spChg chg="add del">
          <ac:chgData name="Adam Chung" userId="S::achung12@students.kennesaw.edu::8dfbef3a-021a-4382-add0-3da62b6be99b" providerId="AD" clId="Web-{6D119109-D07D-1CCB-7C75-F08EC0EC669F}" dt="2020-03-15T22:38:45.056" v="284"/>
          <ac:spMkLst>
            <pc:docMk/>
            <pc:sldMk cId="1097552533" sldId="264"/>
            <ac:spMk id="8" creationId="{5B9217C7-7875-4AFB-B9A9-0019910D26DA}"/>
          </ac:spMkLst>
        </pc:spChg>
        <pc:spChg chg="add">
          <ac:chgData name="Adam Chung" userId="S::achung12@students.kennesaw.edu::8dfbef3a-021a-4382-add0-3da62b6be99b" providerId="AD" clId="Web-{6D119109-D07D-1CCB-7C75-F08EC0EC669F}" dt="2020-03-15T22:38:45.118" v="285"/>
          <ac:spMkLst>
            <pc:docMk/>
            <pc:sldMk cId="1097552533" sldId="264"/>
            <ac:spMk id="9" creationId="{40FB5D5B-FC6D-4835-B789-333DA52ADFB4}"/>
          </ac:spMkLst>
        </pc:spChg>
        <pc:spChg chg="add">
          <ac:chgData name="Adam Chung" userId="S::achung12@students.kennesaw.edu::8dfbef3a-021a-4382-add0-3da62b6be99b" providerId="AD" clId="Web-{6D119109-D07D-1CCB-7C75-F08EC0EC669F}" dt="2020-03-15T22:38:45.118" v="285"/>
          <ac:spMkLst>
            <pc:docMk/>
            <pc:sldMk cId="1097552533" sldId="264"/>
            <ac:spMk id="10" creationId="{DADADB2C-559B-4AE1-B191-800C78A4B459}"/>
          </ac:spMkLst>
        </pc:spChg>
        <pc:spChg chg="add del">
          <ac:chgData name="Adam Chung" userId="S::achung12@students.kennesaw.edu::8dfbef3a-021a-4382-add0-3da62b6be99b" providerId="AD" clId="Web-{6D119109-D07D-1CCB-7C75-F08EC0EC669F}" dt="2020-03-15T22:38:45.056" v="284"/>
          <ac:spMkLst>
            <pc:docMk/>
            <pc:sldMk cId="1097552533" sldId="264"/>
            <ac:spMk id="11" creationId="{8DB9BC10-DABC-48C4-BF24-E621264B0A19}"/>
          </ac:spMkLst>
        </pc:spChg>
        <pc:spChg chg="add">
          <ac:chgData name="Adam Chung" userId="S::achung12@students.kennesaw.edu::8dfbef3a-021a-4382-add0-3da62b6be99b" providerId="AD" clId="Web-{6D119109-D07D-1CCB-7C75-F08EC0EC669F}" dt="2020-03-15T22:38:45.118" v="285"/>
          <ac:spMkLst>
            <pc:docMk/>
            <pc:sldMk cId="1097552533" sldId="264"/>
            <ac:spMk id="12" creationId="{BF0975FC-FB9A-4DFB-84A0-61345AC37733}"/>
          </ac:spMkLst>
        </pc:spChg>
        <pc:spChg chg="add del">
          <ac:chgData name="Adam Chung" userId="S::achung12@students.kennesaw.edu::8dfbef3a-021a-4382-add0-3da62b6be99b" providerId="AD" clId="Web-{6D119109-D07D-1CCB-7C75-F08EC0EC669F}" dt="2020-03-15T22:38:45.056" v="284"/>
          <ac:spMkLst>
            <pc:docMk/>
            <pc:sldMk cId="1097552533" sldId="264"/>
            <ac:spMk id="13" creationId="{38348FA2-1392-4EC3-AF8B-6A64B797C7A9}"/>
          </ac:spMkLst>
        </pc:spChg>
        <pc:spChg chg="add del">
          <ac:chgData name="Adam Chung" userId="S::achung12@students.kennesaw.edu::8dfbef3a-021a-4382-add0-3da62b6be99b" providerId="AD" clId="Web-{6D119109-D07D-1CCB-7C75-F08EC0EC669F}" dt="2020-03-15T22:38:45.056" v="284"/>
          <ac:spMkLst>
            <pc:docMk/>
            <pc:sldMk cId="1097552533" sldId="264"/>
            <ac:spMk id="15" creationId="{93CB2C36-347C-4705-BC75-94EAB8FF83B9}"/>
          </ac:spMkLst>
        </pc:spChg>
        <pc:spChg chg="add del">
          <ac:chgData name="Adam Chung" userId="S::achung12@students.kennesaw.edu::8dfbef3a-021a-4382-add0-3da62b6be99b" providerId="AD" clId="Web-{6D119109-D07D-1CCB-7C75-F08EC0EC669F}" dt="2020-03-15T22:38:45.056" v="284"/>
          <ac:spMkLst>
            <pc:docMk/>
            <pc:sldMk cId="1097552533" sldId="264"/>
            <ac:spMk id="17" creationId="{4437D23E-7DA0-4020-B991-9734AB977433}"/>
          </ac:spMkLst>
        </pc:spChg>
        <pc:picChg chg="add mod ord">
          <ac:chgData name="Adam Chung" userId="S::achung12@students.kennesaw.edu::8dfbef3a-021a-4382-add0-3da62b6be99b" providerId="AD" clId="Web-{6D119109-D07D-1CCB-7C75-F08EC0EC669F}" dt="2020-03-15T22:38:45.118" v="285"/>
          <ac:picMkLst>
            <pc:docMk/>
            <pc:sldMk cId="1097552533" sldId="264"/>
            <ac:picMk id="4" creationId="{973DAEBD-19AC-415E-8FF1-94D006A61AF4}"/>
          </ac:picMkLst>
        </pc:picChg>
      </pc:sldChg>
      <pc:sldChg chg="addSp delSp modSp new mod setBg">
        <pc:chgData name="Adam Chung" userId="S::achung12@students.kennesaw.edu::8dfbef3a-021a-4382-add0-3da62b6be99b" providerId="AD" clId="Web-{6D119109-D07D-1CCB-7C75-F08EC0EC669F}" dt="2020-03-15T22:32:43.794" v="260"/>
        <pc:sldMkLst>
          <pc:docMk/>
          <pc:sldMk cId="2396056386" sldId="265"/>
        </pc:sldMkLst>
        <pc:spChg chg="mod">
          <ac:chgData name="Adam Chung" userId="S::achung12@students.kennesaw.edu::8dfbef3a-021a-4382-add0-3da62b6be99b" providerId="AD" clId="Web-{6D119109-D07D-1CCB-7C75-F08EC0EC669F}" dt="2020-03-15T22:32:43.794" v="260"/>
          <ac:spMkLst>
            <pc:docMk/>
            <pc:sldMk cId="2396056386" sldId="265"/>
            <ac:spMk id="2" creationId="{3F5A9AD7-48E2-44F7-830C-8300DA467C06}"/>
          </ac:spMkLst>
        </pc:spChg>
        <pc:spChg chg="del">
          <ac:chgData name="Adam Chung" userId="S::achung12@students.kennesaw.edu::8dfbef3a-021a-4382-add0-3da62b6be99b" providerId="AD" clId="Web-{6D119109-D07D-1CCB-7C75-F08EC0EC669F}" dt="2020-03-15T19:43:11.398" v="10"/>
          <ac:spMkLst>
            <pc:docMk/>
            <pc:sldMk cId="2396056386" sldId="265"/>
            <ac:spMk id="3" creationId="{6519EE28-6486-4D33-B7FE-212982E9B2E8}"/>
          </ac:spMkLst>
        </pc:spChg>
        <pc:spChg chg="add">
          <ac:chgData name="Adam Chung" userId="S::achung12@students.kennesaw.edu::8dfbef3a-021a-4382-add0-3da62b6be99b" providerId="AD" clId="Web-{6D119109-D07D-1CCB-7C75-F08EC0EC669F}" dt="2020-03-15T22:32:43.794" v="260"/>
          <ac:spMkLst>
            <pc:docMk/>
            <pc:sldMk cId="2396056386" sldId="265"/>
            <ac:spMk id="8" creationId="{664E4A24-BFF6-456D-A0DF-55563EC71703}"/>
          </ac:spMkLst>
        </pc:spChg>
        <pc:spChg chg="add">
          <ac:chgData name="Adam Chung" userId="S::achung12@students.kennesaw.edu::8dfbef3a-021a-4382-add0-3da62b6be99b" providerId="AD" clId="Web-{6D119109-D07D-1CCB-7C75-F08EC0EC669F}" dt="2020-03-15T22:32:43.794" v="260"/>
          <ac:spMkLst>
            <pc:docMk/>
            <pc:sldMk cId="2396056386" sldId="265"/>
            <ac:spMk id="11" creationId="{637C035B-4F43-4464-9C0C-4714E1FAD4F8}"/>
          </ac:spMkLst>
        </pc:spChg>
        <pc:spChg chg="add">
          <ac:chgData name="Adam Chung" userId="S::achung12@students.kennesaw.edu::8dfbef3a-021a-4382-add0-3da62b6be99b" providerId="AD" clId="Web-{6D119109-D07D-1CCB-7C75-F08EC0EC669F}" dt="2020-03-15T22:32:43.794" v="260"/>
          <ac:spMkLst>
            <pc:docMk/>
            <pc:sldMk cId="2396056386" sldId="265"/>
            <ac:spMk id="13" creationId="{D0B976D2-0CB1-49A9-BAE8-08D80D08C80E}"/>
          </ac:spMkLst>
        </pc:spChg>
        <pc:spChg chg="add">
          <ac:chgData name="Adam Chung" userId="S::achung12@students.kennesaw.edu::8dfbef3a-021a-4382-add0-3da62b6be99b" providerId="AD" clId="Web-{6D119109-D07D-1CCB-7C75-F08EC0EC669F}" dt="2020-03-15T22:32:43.794" v="260"/>
          <ac:spMkLst>
            <pc:docMk/>
            <pc:sldMk cId="2396056386" sldId="265"/>
            <ac:spMk id="15" creationId="{40FB5D5B-FC6D-4835-B789-333DA52ADFB4}"/>
          </ac:spMkLst>
        </pc:spChg>
        <pc:spChg chg="add">
          <ac:chgData name="Adam Chung" userId="S::achung12@students.kennesaw.edu::8dfbef3a-021a-4382-add0-3da62b6be99b" providerId="AD" clId="Web-{6D119109-D07D-1CCB-7C75-F08EC0EC669F}" dt="2020-03-15T22:32:43.794" v="260"/>
          <ac:spMkLst>
            <pc:docMk/>
            <pc:sldMk cId="2396056386" sldId="265"/>
            <ac:spMk id="17" creationId="{DADADB2C-559B-4AE1-B191-800C78A4B459}"/>
          </ac:spMkLst>
        </pc:spChg>
        <pc:picChg chg="add mod ord">
          <ac:chgData name="Adam Chung" userId="S::achung12@students.kennesaw.edu::8dfbef3a-021a-4382-add0-3da62b6be99b" providerId="AD" clId="Web-{6D119109-D07D-1CCB-7C75-F08EC0EC669F}" dt="2020-03-15T22:32:43.794" v="260"/>
          <ac:picMkLst>
            <pc:docMk/>
            <pc:sldMk cId="2396056386" sldId="265"/>
            <ac:picMk id="4" creationId="{8C5BA364-5627-4A68-B041-86472200234C}"/>
          </ac:picMkLst>
        </pc:picChg>
      </pc:sldChg>
      <pc:sldChg chg="addSp delSp modSp new mod setBg">
        <pc:chgData name="Adam Chung" userId="S::achung12@students.kennesaw.edu::8dfbef3a-021a-4382-add0-3da62b6be99b" providerId="AD" clId="Web-{6D119109-D07D-1CCB-7C75-F08EC0EC669F}" dt="2020-03-15T22:33:12.717" v="280" actId="20577"/>
        <pc:sldMkLst>
          <pc:docMk/>
          <pc:sldMk cId="2613141468" sldId="266"/>
        </pc:sldMkLst>
        <pc:spChg chg="mod ord">
          <ac:chgData name="Adam Chung" userId="S::achung12@students.kennesaw.edu::8dfbef3a-021a-4382-add0-3da62b6be99b" providerId="AD" clId="Web-{6D119109-D07D-1CCB-7C75-F08EC0EC669F}" dt="2020-03-15T22:33:12.717" v="280" actId="20577"/>
          <ac:spMkLst>
            <pc:docMk/>
            <pc:sldMk cId="2613141468" sldId="266"/>
            <ac:spMk id="2" creationId="{96F4D336-C24B-437F-A504-66E4CD5EA114}"/>
          </ac:spMkLst>
        </pc:spChg>
        <pc:spChg chg="del">
          <ac:chgData name="Adam Chung" userId="S::achung12@students.kennesaw.edu::8dfbef3a-021a-4382-add0-3da62b6be99b" providerId="AD" clId="Web-{6D119109-D07D-1CCB-7C75-F08EC0EC669F}" dt="2020-03-15T19:43:18.445" v="11"/>
          <ac:spMkLst>
            <pc:docMk/>
            <pc:sldMk cId="2613141468" sldId="266"/>
            <ac:spMk id="3" creationId="{E91E754D-85BF-4AB4-814A-C38440388FF6}"/>
          </ac:spMkLst>
        </pc:spChg>
        <pc:spChg chg="add del">
          <ac:chgData name="Adam Chung" userId="S::achung12@students.kennesaw.edu::8dfbef3a-021a-4382-add0-3da62b6be99b" providerId="AD" clId="Web-{6D119109-D07D-1CCB-7C75-F08EC0EC669F}" dt="2020-03-15T22:33:02.326" v="261"/>
          <ac:spMkLst>
            <pc:docMk/>
            <pc:sldMk cId="2613141468" sldId="266"/>
            <ac:spMk id="7" creationId="{90CA4844-0296-471B-9BF0-17E550105D1D}"/>
          </ac:spMkLst>
        </pc:spChg>
        <pc:spChg chg="add del">
          <ac:chgData name="Adam Chung" userId="S::achung12@students.kennesaw.edu::8dfbef3a-021a-4382-add0-3da62b6be99b" providerId="AD" clId="Web-{6D119109-D07D-1CCB-7C75-F08EC0EC669F}" dt="2020-03-15T22:29:19.147" v="247"/>
          <ac:spMkLst>
            <pc:docMk/>
            <pc:sldMk cId="2613141468" sldId="266"/>
            <ac:spMk id="8" creationId="{98B699A3-8837-477F-88CF-902B1CF95EE8}"/>
          </ac:spMkLst>
        </pc:spChg>
        <pc:spChg chg="add del">
          <ac:chgData name="Adam Chung" userId="S::achung12@students.kennesaw.edu::8dfbef3a-021a-4382-add0-3da62b6be99b" providerId="AD" clId="Web-{6D119109-D07D-1CCB-7C75-F08EC0EC669F}" dt="2020-03-15T22:29:19.147" v="247"/>
          <ac:spMkLst>
            <pc:docMk/>
            <pc:sldMk cId="2613141468" sldId="266"/>
            <ac:spMk id="11" creationId="{5EEA5544-59FE-44E5-9326-8323D0D5722B}"/>
          </ac:spMkLst>
        </pc:spChg>
        <pc:spChg chg="add del">
          <ac:chgData name="Adam Chung" userId="S::achung12@students.kennesaw.edu::8dfbef3a-021a-4382-add0-3da62b6be99b" providerId="AD" clId="Web-{6D119109-D07D-1CCB-7C75-F08EC0EC669F}" dt="2020-03-15T22:29:19.147" v="247"/>
          <ac:spMkLst>
            <pc:docMk/>
            <pc:sldMk cId="2613141468" sldId="266"/>
            <ac:spMk id="13" creationId="{C38A6657-7534-4F89-803D-AC29221A640B}"/>
          </ac:spMkLst>
        </pc:spChg>
        <pc:spChg chg="add del">
          <ac:chgData name="Adam Chung" userId="S::achung12@students.kennesaw.edu::8dfbef3a-021a-4382-add0-3da62b6be99b" providerId="AD" clId="Web-{6D119109-D07D-1CCB-7C75-F08EC0EC669F}" dt="2020-03-15T22:29:19.147" v="247"/>
          <ac:spMkLst>
            <pc:docMk/>
            <pc:sldMk cId="2613141468" sldId="266"/>
            <ac:spMk id="15" creationId="{095D6301-5D10-4898-B48E-61EDF5B83D03}"/>
          </ac:spMkLst>
        </pc:spChg>
        <pc:spChg chg="add del">
          <ac:chgData name="Adam Chung" userId="S::achung12@students.kennesaw.edu::8dfbef3a-021a-4382-add0-3da62b6be99b" providerId="AD" clId="Web-{6D119109-D07D-1CCB-7C75-F08EC0EC669F}" dt="2020-03-15T22:29:19.147" v="247"/>
          <ac:spMkLst>
            <pc:docMk/>
            <pc:sldMk cId="2613141468" sldId="266"/>
            <ac:spMk id="17" creationId="{3480ED0A-8142-41CC-95D9-4D02FEBA5B4C}"/>
          </ac:spMkLst>
        </pc:spChg>
        <pc:spChg chg="add del">
          <ac:chgData name="Adam Chung" userId="S::achung12@students.kennesaw.edu::8dfbef3a-021a-4382-add0-3da62b6be99b" providerId="AD" clId="Web-{6D119109-D07D-1CCB-7C75-F08EC0EC669F}" dt="2020-03-15T22:33:02.326" v="261"/>
          <ac:spMkLst>
            <pc:docMk/>
            <pc:sldMk cId="2613141468" sldId="266"/>
            <ac:spMk id="19" creationId="{D55808EB-34D0-4AE5-A7BE-EF31133B86DA}"/>
          </ac:spMkLst>
        </pc:spChg>
        <pc:spChg chg="add del">
          <ac:chgData name="Adam Chung" userId="S::achung12@students.kennesaw.edu::8dfbef3a-021a-4382-add0-3da62b6be99b" providerId="AD" clId="Web-{6D119109-D07D-1CCB-7C75-F08EC0EC669F}" dt="2020-03-15T22:33:02.326" v="261"/>
          <ac:spMkLst>
            <pc:docMk/>
            <pc:sldMk cId="2613141468" sldId="266"/>
            <ac:spMk id="21" creationId="{1CBCD0C2-7569-4C2C-92A8-2EA7D4F85265}"/>
          </ac:spMkLst>
        </pc:spChg>
        <pc:spChg chg="add del">
          <ac:chgData name="Adam Chung" userId="S::achung12@students.kennesaw.edu::8dfbef3a-021a-4382-add0-3da62b6be99b" providerId="AD" clId="Web-{6D119109-D07D-1CCB-7C75-F08EC0EC669F}" dt="2020-03-15T22:33:02.326" v="261"/>
          <ac:spMkLst>
            <pc:docMk/>
            <pc:sldMk cId="2613141468" sldId="266"/>
            <ac:spMk id="23" creationId="{42F4A585-8448-452A-B172-5C665F534E68}"/>
          </ac:spMkLst>
        </pc:spChg>
        <pc:spChg chg="add del">
          <ac:chgData name="Adam Chung" userId="S::achung12@students.kennesaw.edu::8dfbef3a-021a-4382-add0-3da62b6be99b" providerId="AD" clId="Web-{6D119109-D07D-1CCB-7C75-F08EC0EC669F}" dt="2020-03-15T22:33:02.326" v="261"/>
          <ac:spMkLst>
            <pc:docMk/>
            <pc:sldMk cId="2613141468" sldId="266"/>
            <ac:spMk id="25" creationId="{D771443D-31D4-4EAA-B777-355E93888854}"/>
          </ac:spMkLst>
        </pc:spChg>
        <pc:spChg chg="add del">
          <ac:chgData name="Adam Chung" userId="S::achung12@students.kennesaw.edu::8dfbef3a-021a-4382-add0-3da62b6be99b" providerId="AD" clId="Web-{6D119109-D07D-1CCB-7C75-F08EC0EC669F}" dt="2020-03-15T22:33:02.326" v="261"/>
          <ac:spMkLst>
            <pc:docMk/>
            <pc:sldMk cId="2613141468" sldId="266"/>
            <ac:spMk id="27" creationId="{8BFF2BE0-E32B-4AB0-AF41-ABDB605CD9E8}"/>
          </ac:spMkLst>
        </pc:spChg>
        <pc:spChg chg="add">
          <ac:chgData name="Adam Chung" userId="S::achung12@students.kennesaw.edu::8dfbef3a-021a-4382-add0-3da62b6be99b" providerId="AD" clId="Web-{6D119109-D07D-1CCB-7C75-F08EC0EC669F}" dt="2020-03-15T22:33:02.326" v="261"/>
          <ac:spMkLst>
            <pc:docMk/>
            <pc:sldMk cId="2613141468" sldId="266"/>
            <ac:spMk id="31" creationId="{1A610B8F-104F-41C0-9827-546BC9F856C8}"/>
          </ac:spMkLst>
        </pc:spChg>
        <pc:spChg chg="add">
          <ac:chgData name="Adam Chung" userId="S::achung12@students.kennesaw.edu::8dfbef3a-021a-4382-add0-3da62b6be99b" providerId="AD" clId="Web-{6D119109-D07D-1CCB-7C75-F08EC0EC669F}" dt="2020-03-15T22:33:02.326" v="261"/>
          <ac:spMkLst>
            <pc:docMk/>
            <pc:sldMk cId="2613141468" sldId="266"/>
            <ac:spMk id="34" creationId="{1A165A8D-887E-4675-BEEB-E8DB52B57B33}"/>
          </ac:spMkLst>
        </pc:spChg>
        <pc:spChg chg="add">
          <ac:chgData name="Adam Chung" userId="S::achung12@students.kennesaw.edu::8dfbef3a-021a-4382-add0-3da62b6be99b" providerId="AD" clId="Web-{6D119109-D07D-1CCB-7C75-F08EC0EC669F}" dt="2020-03-15T22:33:02.326" v="261"/>
          <ac:spMkLst>
            <pc:docMk/>
            <pc:sldMk cId="2613141468" sldId="266"/>
            <ac:spMk id="36" creationId="{F1911C94-D0FD-48A9-BE3D-A878172646A4}"/>
          </ac:spMkLst>
        </pc:spChg>
        <pc:spChg chg="add">
          <ac:chgData name="Adam Chung" userId="S::achung12@students.kennesaw.edu::8dfbef3a-021a-4382-add0-3da62b6be99b" providerId="AD" clId="Web-{6D119109-D07D-1CCB-7C75-F08EC0EC669F}" dt="2020-03-15T22:33:02.326" v="261"/>
          <ac:spMkLst>
            <pc:docMk/>
            <pc:sldMk cId="2613141468" sldId="266"/>
            <ac:spMk id="38" creationId="{AF9F95BD-CC4C-44E9-9DCE-594CFD9C901F}"/>
          </ac:spMkLst>
        </pc:spChg>
        <pc:spChg chg="add">
          <ac:chgData name="Adam Chung" userId="S::achung12@students.kennesaw.edu::8dfbef3a-021a-4382-add0-3da62b6be99b" providerId="AD" clId="Web-{6D119109-D07D-1CCB-7C75-F08EC0EC669F}" dt="2020-03-15T22:33:02.326" v="261"/>
          <ac:spMkLst>
            <pc:docMk/>
            <pc:sldMk cId="2613141468" sldId="266"/>
            <ac:spMk id="40" creationId="{06DA3C80-620E-4152-8657-94662219E764}"/>
          </ac:spMkLst>
        </pc:spChg>
        <pc:picChg chg="add mod">
          <ac:chgData name="Adam Chung" userId="S::achung12@students.kennesaw.edu::8dfbef3a-021a-4382-add0-3da62b6be99b" providerId="AD" clId="Web-{6D119109-D07D-1CCB-7C75-F08EC0EC669F}" dt="2020-03-15T22:33:02.326" v="261"/>
          <ac:picMkLst>
            <pc:docMk/>
            <pc:sldMk cId="2613141468" sldId="266"/>
            <ac:picMk id="3" creationId="{A5EAD5F1-6A75-4C61-A191-F7D1C6791C1E}"/>
          </ac:picMkLst>
        </pc:picChg>
        <pc:picChg chg="add mod ord">
          <ac:chgData name="Adam Chung" userId="S::achung12@students.kennesaw.edu::8dfbef3a-021a-4382-add0-3da62b6be99b" providerId="AD" clId="Web-{6D119109-D07D-1CCB-7C75-F08EC0EC669F}" dt="2020-03-15T22:33:02.326" v="261"/>
          <ac:picMkLst>
            <pc:docMk/>
            <pc:sldMk cId="2613141468" sldId="266"/>
            <ac:picMk id="4" creationId="{F9EE6EDE-03CA-4C81-BB50-A1EB33032AA8}"/>
          </ac:picMkLst>
        </pc:picChg>
        <pc:picChg chg="add del">
          <ac:chgData name="Adam Chung" userId="S::achung12@students.kennesaw.edu::8dfbef3a-021a-4382-add0-3da62b6be99b" providerId="AD" clId="Web-{6D119109-D07D-1CCB-7C75-F08EC0EC669F}" dt="2020-03-15T22:33:02.326" v="261"/>
          <ac:picMkLst>
            <pc:docMk/>
            <pc:sldMk cId="2613141468" sldId="266"/>
            <ac:picMk id="6" creationId="{3C7BEFBC-F1F7-45AB-AF64-D082B980DA5C}"/>
          </ac:picMkLst>
        </pc:picChg>
        <pc:picChg chg="add del">
          <ac:chgData name="Adam Chung" userId="S::achung12@students.kennesaw.edu::8dfbef3a-021a-4382-add0-3da62b6be99b" providerId="AD" clId="Web-{6D119109-D07D-1CCB-7C75-F08EC0EC669F}" dt="2020-03-15T22:33:02.326" v="261"/>
          <ac:picMkLst>
            <pc:docMk/>
            <pc:sldMk cId="2613141468" sldId="266"/>
            <ac:picMk id="9" creationId="{21324A7B-AF6E-47CE-BBF8-5A8C8DE33052}"/>
          </ac:picMkLst>
        </pc:picChg>
        <pc:picChg chg="add del">
          <ac:chgData name="Adam Chung" userId="S::achung12@students.kennesaw.edu::8dfbef3a-021a-4382-add0-3da62b6be99b" providerId="AD" clId="Web-{6D119109-D07D-1CCB-7C75-F08EC0EC669F}" dt="2020-03-15T22:33:02.326" v="261"/>
          <ac:picMkLst>
            <pc:docMk/>
            <pc:sldMk cId="2613141468" sldId="266"/>
            <ac:picMk id="10" creationId="{278459C9-AC6C-438D-99D2-A565175AAA34}"/>
          </ac:picMkLst>
        </pc:picChg>
        <pc:picChg chg="add del">
          <ac:chgData name="Adam Chung" userId="S::achung12@students.kennesaw.edu::8dfbef3a-021a-4382-add0-3da62b6be99b" providerId="AD" clId="Web-{6D119109-D07D-1CCB-7C75-F08EC0EC669F}" dt="2020-03-15T22:33:02.326" v="261"/>
          <ac:picMkLst>
            <pc:docMk/>
            <pc:sldMk cId="2613141468" sldId="266"/>
            <ac:picMk id="12" creationId="{B35D38F3-2985-4151-AA8D-E88DA67208D1}"/>
          </ac:picMkLst>
        </pc:picChg>
      </pc:sldChg>
      <pc:sldChg chg="addSp delSp modSp new del">
        <pc:chgData name="Adam Chung" userId="S::achung12@students.kennesaw.edu::8dfbef3a-021a-4382-add0-3da62b6be99b" providerId="AD" clId="Web-{6D119109-D07D-1CCB-7C75-F08EC0EC669F}" dt="2020-03-15T22:32:13.449" v="249"/>
        <pc:sldMkLst>
          <pc:docMk/>
          <pc:sldMk cId="1938239357" sldId="267"/>
        </pc:sldMkLst>
        <pc:spChg chg="del">
          <ac:chgData name="Adam Chung" userId="S::achung12@students.kennesaw.edu::8dfbef3a-021a-4382-add0-3da62b6be99b" providerId="AD" clId="Web-{6D119109-D07D-1CCB-7C75-F08EC0EC669F}" dt="2020-03-15T19:43:24.726" v="13"/>
          <ac:spMkLst>
            <pc:docMk/>
            <pc:sldMk cId="1938239357" sldId="267"/>
            <ac:spMk id="3" creationId="{D38211FE-02B0-42E1-A05F-4DA25911A990}"/>
          </ac:spMkLst>
        </pc:spChg>
        <pc:picChg chg="add mod ord">
          <ac:chgData name="Adam Chung" userId="S::achung12@students.kennesaw.edu::8dfbef3a-021a-4382-add0-3da62b6be99b" providerId="AD" clId="Web-{6D119109-D07D-1CCB-7C75-F08EC0EC669F}" dt="2020-03-15T19:43:24.726" v="13"/>
          <ac:picMkLst>
            <pc:docMk/>
            <pc:sldMk cId="1938239357" sldId="267"/>
            <ac:picMk id="4" creationId="{B7B527F9-15E1-4A95-A317-2D507594110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96277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11766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46432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4291566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418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84023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83027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02668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3206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09A250-FF31-4206-8172-F9D3106AACB1}" type="datetimeFigureOut">
              <a:rPr lang="en-US" dirty="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4864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2373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21408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4/1/2020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18589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4/1/2020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644235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04900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9626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6400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603233037"/>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4752399" cy="3329581"/>
          </a:xfrm>
        </p:spPr>
        <p:txBody>
          <a:bodyPr>
            <a:normAutofit/>
          </a:bodyPr>
          <a:lstStyle/>
          <a:p>
            <a:r>
              <a:rPr lang="en-US">
                <a:cs typeface="Calibri Light"/>
              </a:rPr>
              <a:t>Prototype</a:t>
            </a:r>
            <a:endParaRPr lang="en-US"/>
          </a:p>
        </p:txBody>
      </p:sp>
      <p:sp>
        <p:nvSpPr>
          <p:cNvPr id="3" name="Subtitle 2"/>
          <p:cNvSpPr>
            <a:spLocks noGrp="1"/>
          </p:cNvSpPr>
          <p:nvPr>
            <p:ph type="subTitle" idx="1"/>
          </p:nvPr>
        </p:nvSpPr>
        <p:spPr>
          <a:xfrm>
            <a:off x="1154956" y="4777380"/>
            <a:ext cx="4752398" cy="861420"/>
          </a:xfrm>
        </p:spPr>
        <p:txBody>
          <a:bodyPr>
            <a:normAutofit/>
          </a:bodyPr>
          <a:lstStyle/>
          <a:p>
            <a:pPr>
              <a:lnSpc>
                <a:spcPct val="90000"/>
              </a:lnSpc>
            </a:pPr>
            <a:r>
              <a:rPr lang="en-US" sz="1700"/>
              <a:t>By: Adam Chung, Zachary </a:t>
            </a:r>
            <a:r>
              <a:rPr lang="en-US" sz="1700" err="1"/>
              <a:t>Okwuosa</a:t>
            </a:r>
            <a:r>
              <a:rPr lang="en-US" sz="1700"/>
              <a:t>, Liam Hardage, </a:t>
            </a:r>
            <a:r>
              <a:rPr lang="en-US" sz="1700" err="1"/>
              <a:t>Rutvik</a:t>
            </a:r>
            <a:r>
              <a:rPr lang="en-US" sz="1700"/>
              <a:t> </a:t>
            </a:r>
            <a:r>
              <a:rPr lang="en-US" sz="1700" err="1"/>
              <a:t>Marakana</a:t>
            </a:r>
          </a:p>
        </p:txBody>
      </p:sp>
      <p:sp>
        <p:nvSpPr>
          <p:cNvPr id="10" name="Freeform 7">
            <a:extLst>
              <a:ext uri="{FF2B5EF4-FFF2-40B4-BE49-F238E27FC236}">
                <a16:creationId xmlns:a16="http://schemas.microsoft.com/office/drawing/2014/main" id="{CCFB26EB-58FC-49A5-8AEF-82A1B1D14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449"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Rectangle 11">
            <a:extLst>
              <a:ext uri="{FF2B5EF4-FFF2-40B4-BE49-F238E27FC236}">
                <a16:creationId xmlns:a16="http://schemas.microsoft.com/office/drawing/2014/main" id="{C1C35B07-0A9A-4306-B16C-345C58772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0109" y="0"/>
            <a:ext cx="499189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5">
            <a:extLst>
              <a:ext uri="{FF2B5EF4-FFF2-40B4-BE49-F238E27FC236}">
                <a16:creationId xmlns:a16="http://schemas.microsoft.com/office/drawing/2014/main" id="{582B0CA7-31B2-4E5F-BE40-88477EC2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53900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6" name="Rectangle 15">
            <a:extLst>
              <a:ext uri="{FF2B5EF4-FFF2-40B4-BE49-F238E27FC236}">
                <a16:creationId xmlns:a16="http://schemas.microsoft.com/office/drawing/2014/main" id="{DF2C1DB7-F1AD-413B-BB49-2073362AD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Graphic 6" descr="Storyboard">
            <a:extLst>
              <a:ext uri="{FF2B5EF4-FFF2-40B4-BE49-F238E27FC236}">
                <a16:creationId xmlns:a16="http://schemas.microsoft.com/office/drawing/2014/main" id="{709B96B7-B490-4AA0-856B-9894816238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03354" y="2074882"/>
            <a:ext cx="2936836" cy="2936836"/>
          </a:xfrm>
          <a:prstGeom prst="rect">
            <a:avLst/>
          </a:prstGeom>
          <a:effectLst/>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7E833-F1C3-4319-BC50-77CC24F2E103}"/>
              </a:ext>
            </a:extLst>
          </p:cNvPr>
          <p:cNvSpPr>
            <a:spLocks noGrp="1"/>
          </p:cNvSpPr>
          <p:nvPr>
            <p:ph type="title"/>
          </p:nvPr>
        </p:nvSpPr>
        <p:spPr>
          <a:xfrm>
            <a:off x="648931" y="629266"/>
            <a:ext cx="4166510" cy="1622321"/>
          </a:xfrm>
        </p:spPr>
        <p:txBody>
          <a:bodyPr>
            <a:normAutofit/>
          </a:bodyPr>
          <a:lstStyle/>
          <a:p>
            <a:r>
              <a:rPr lang="en-US">
                <a:cs typeface="Calibri Light" panose="020F0302020204030204"/>
              </a:rPr>
              <a:t>Confirmation Page</a:t>
            </a:r>
          </a:p>
        </p:txBody>
      </p:sp>
      <p:sp>
        <p:nvSpPr>
          <p:cNvPr id="8" name="Content Placeholder 7">
            <a:extLst>
              <a:ext uri="{FF2B5EF4-FFF2-40B4-BE49-F238E27FC236}">
                <a16:creationId xmlns:a16="http://schemas.microsoft.com/office/drawing/2014/main" id="{26EC6191-CC50-455E-A3FE-EBCE1099A85D}"/>
              </a:ext>
            </a:extLst>
          </p:cNvPr>
          <p:cNvSpPr>
            <a:spLocks noGrp="1"/>
          </p:cNvSpPr>
          <p:nvPr>
            <p:ph idx="1"/>
          </p:nvPr>
        </p:nvSpPr>
        <p:spPr>
          <a:xfrm>
            <a:off x="648931" y="2438400"/>
            <a:ext cx="4166509" cy="3785419"/>
          </a:xfrm>
        </p:spPr>
        <p:txBody>
          <a:bodyPr vert="horz" lIns="91440" tIns="45720" rIns="91440" bIns="45720" rtlCol="0" anchor="t">
            <a:normAutofit/>
          </a:bodyPr>
          <a:lstStyle/>
          <a:p>
            <a:r>
              <a:rPr lang="en-US"/>
              <a:t>After everything is finalized, the user's order is placed, and an email should be sent out containing their order number and order details.</a:t>
            </a:r>
          </a:p>
          <a:p>
            <a:endParaRPr lang="en-US"/>
          </a:p>
        </p:txBody>
      </p:sp>
      <p:sp>
        <p:nvSpPr>
          <p:cNvPr id="11" name="Freeform 31">
            <a:extLst>
              <a:ext uri="{FF2B5EF4-FFF2-40B4-BE49-F238E27FC236}">
                <a16:creationId xmlns:a16="http://schemas.microsoft.com/office/drawing/2014/main" id="{8DB9BC10-DABC-48C4-BF24-E621264B0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 name="Rectangle 12">
            <a:extLst>
              <a:ext uri="{FF2B5EF4-FFF2-40B4-BE49-F238E27FC236}">
                <a16:creationId xmlns:a16="http://schemas.microsoft.com/office/drawing/2014/main" id="{38348FA2-1392-4EC3-AF8B-6A64B797C7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5">
            <a:extLst>
              <a:ext uri="{FF2B5EF4-FFF2-40B4-BE49-F238E27FC236}">
                <a16:creationId xmlns:a16="http://schemas.microsoft.com/office/drawing/2014/main" id="{93CB2C36-347C-4705-BC75-94EAB8FF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7" name="Rectangle 16">
            <a:extLst>
              <a:ext uri="{FF2B5EF4-FFF2-40B4-BE49-F238E27FC236}">
                <a16:creationId xmlns:a16="http://schemas.microsoft.com/office/drawing/2014/main" id="{4437D23E-7DA0-4020-B991-9734AB977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5" descr="A screenshot of a cell phone&#10;&#10;Description generated with very high confidence">
            <a:extLst>
              <a:ext uri="{FF2B5EF4-FFF2-40B4-BE49-F238E27FC236}">
                <a16:creationId xmlns:a16="http://schemas.microsoft.com/office/drawing/2014/main" id="{C07B5C2F-8FDF-4A65-BBAD-925A51008D73}"/>
              </a:ext>
            </a:extLst>
          </p:cNvPr>
          <p:cNvPicPr>
            <a:picLocks noChangeAspect="1"/>
          </p:cNvPicPr>
          <p:nvPr/>
        </p:nvPicPr>
        <p:blipFill>
          <a:blip r:embed="rId3"/>
          <a:stretch>
            <a:fillRect/>
          </a:stretch>
        </p:blipFill>
        <p:spPr>
          <a:xfrm>
            <a:off x="5716044" y="1738314"/>
            <a:ext cx="5812076" cy="3934607"/>
          </a:xfrm>
          <a:prstGeom prst="rect">
            <a:avLst/>
          </a:prstGeom>
        </p:spPr>
      </p:pic>
      <p:pic>
        <p:nvPicPr>
          <p:cNvPr id="3" name="Picture 4" descr="A picture containing drawing&#10;&#10;Description generated with very high confidence">
            <a:extLst>
              <a:ext uri="{FF2B5EF4-FFF2-40B4-BE49-F238E27FC236}">
                <a16:creationId xmlns:a16="http://schemas.microsoft.com/office/drawing/2014/main" id="{554A29B6-07BE-4456-AFFC-F17CBC86B380}"/>
              </a:ext>
            </a:extLst>
          </p:cNvPr>
          <p:cNvPicPr>
            <a:picLocks noChangeAspect="1"/>
          </p:cNvPicPr>
          <p:nvPr/>
        </p:nvPicPr>
        <p:blipFill>
          <a:blip r:embed="rId4"/>
          <a:stretch>
            <a:fillRect/>
          </a:stretch>
        </p:blipFill>
        <p:spPr>
          <a:xfrm>
            <a:off x="5715388" y="1745690"/>
            <a:ext cx="1040314" cy="686715"/>
          </a:xfrm>
          <a:prstGeom prst="rect">
            <a:avLst/>
          </a:prstGeom>
        </p:spPr>
      </p:pic>
    </p:spTree>
    <p:extLst>
      <p:ext uri="{BB962C8B-B14F-4D97-AF65-F5344CB8AC3E}">
        <p14:creationId xmlns:p14="http://schemas.microsoft.com/office/powerpoint/2010/main" val="1647075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BC2A-4BDB-4553-9416-C830F5646F91}"/>
              </a:ext>
            </a:extLst>
          </p:cNvPr>
          <p:cNvSpPr>
            <a:spLocks noGrp="1"/>
          </p:cNvSpPr>
          <p:nvPr>
            <p:ph type="title"/>
          </p:nvPr>
        </p:nvSpPr>
        <p:spPr>
          <a:xfrm>
            <a:off x="648931" y="629266"/>
            <a:ext cx="4166510" cy="1622321"/>
          </a:xfrm>
        </p:spPr>
        <p:txBody>
          <a:bodyPr>
            <a:normAutofit/>
          </a:bodyPr>
          <a:lstStyle/>
          <a:p>
            <a:r>
              <a:rPr lang="en-US">
                <a:cs typeface="Calibri Light"/>
              </a:rPr>
              <a:t>Main Menu</a:t>
            </a:r>
          </a:p>
        </p:txBody>
      </p:sp>
      <p:sp>
        <p:nvSpPr>
          <p:cNvPr id="14" name="Content Placeholder 7">
            <a:extLst>
              <a:ext uri="{FF2B5EF4-FFF2-40B4-BE49-F238E27FC236}">
                <a16:creationId xmlns:a16="http://schemas.microsoft.com/office/drawing/2014/main" id="{6FA101FC-14EC-41B4-9EB1-A4890EBEAAE9}"/>
              </a:ext>
            </a:extLst>
          </p:cNvPr>
          <p:cNvSpPr>
            <a:spLocks noGrp="1"/>
          </p:cNvSpPr>
          <p:nvPr>
            <p:ph idx="1"/>
          </p:nvPr>
        </p:nvSpPr>
        <p:spPr>
          <a:xfrm>
            <a:off x="648931" y="2438400"/>
            <a:ext cx="4166509" cy="3785419"/>
          </a:xfrm>
        </p:spPr>
        <p:txBody>
          <a:bodyPr vert="horz" lIns="91440" tIns="45720" rIns="91440" bIns="45720" rtlCol="0" anchor="t">
            <a:normAutofit/>
          </a:bodyPr>
          <a:lstStyle/>
          <a:p>
            <a:r>
              <a:rPr lang="en-US"/>
              <a:t>Here is our main menu of our pizza application.</a:t>
            </a:r>
          </a:p>
          <a:p>
            <a:r>
              <a:rPr lang="en-US"/>
              <a:t>Users are faced with 4 options to choice from when creating their cart.</a:t>
            </a:r>
          </a:p>
          <a:p>
            <a:pPr marL="0" indent="0">
              <a:buNone/>
            </a:pPr>
            <a:endParaRPr lang="en-US"/>
          </a:p>
          <a:p>
            <a:endParaRPr lang="en-US"/>
          </a:p>
        </p:txBody>
      </p:sp>
      <p:sp>
        <p:nvSpPr>
          <p:cNvPr id="16" name="Freeform 31">
            <a:extLst>
              <a:ext uri="{FF2B5EF4-FFF2-40B4-BE49-F238E27FC236}">
                <a16:creationId xmlns:a16="http://schemas.microsoft.com/office/drawing/2014/main" id="{8DB9BC10-DABC-48C4-BF24-E621264B0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8" name="Rectangle 12">
            <a:extLst>
              <a:ext uri="{FF2B5EF4-FFF2-40B4-BE49-F238E27FC236}">
                <a16:creationId xmlns:a16="http://schemas.microsoft.com/office/drawing/2014/main" id="{38348FA2-1392-4EC3-AF8B-6A64B797C7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5">
            <a:extLst>
              <a:ext uri="{FF2B5EF4-FFF2-40B4-BE49-F238E27FC236}">
                <a16:creationId xmlns:a16="http://schemas.microsoft.com/office/drawing/2014/main" id="{93CB2C36-347C-4705-BC75-94EAB8FF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4" descr="A close up of a logo&#10;&#10;Description generated with very high confidence">
            <a:extLst>
              <a:ext uri="{FF2B5EF4-FFF2-40B4-BE49-F238E27FC236}">
                <a16:creationId xmlns:a16="http://schemas.microsoft.com/office/drawing/2014/main" id="{AFA02A0D-7721-4F5F-962B-B909EC1957AD}"/>
              </a:ext>
            </a:extLst>
          </p:cNvPr>
          <p:cNvPicPr>
            <a:picLocks noChangeAspect="1"/>
          </p:cNvPicPr>
          <p:nvPr/>
        </p:nvPicPr>
        <p:blipFill>
          <a:blip r:embed="rId3"/>
          <a:stretch>
            <a:fillRect/>
          </a:stretch>
        </p:blipFill>
        <p:spPr>
          <a:xfrm>
            <a:off x="6093992" y="1610098"/>
            <a:ext cx="5449889" cy="3637800"/>
          </a:xfrm>
          <a:prstGeom prst="rect">
            <a:avLst/>
          </a:prstGeom>
          <a:effectLst/>
        </p:spPr>
      </p:pic>
      <p:sp>
        <p:nvSpPr>
          <p:cNvPr id="22" name="Rectangle 16">
            <a:extLst>
              <a:ext uri="{FF2B5EF4-FFF2-40B4-BE49-F238E27FC236}">
                <a16:creationId xmlns:a16="http://schemas.microsoft.com/office/drawing/2014/main" id="{4437D23E-7DA0-4020-B991-9734AB977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9328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13E4-FFA2-4A8E-8C9C-0997FDF803C4}"/>
              </a:ext>
            </a:extLst>
          </p:cNvPr>
          <p:cNvSpPr>
            <a:spLocks noGrp="1"/>
          </p:cNvSpPr>
          <p:nvPr>
            <p:ph type="title"/>
          </p:nvPr>
        </p:nvSpPr>
        <p:spPr>
          <a:xfrm>
            <a:off x="643855" y="1447799"/>
            <a:ext cx="3108626" cy="1444752"/>
          </a:xfrm>
        </p:spPr>
        <p:txBody>
          <a:bodyPr anchor="b">
            <a:normAutofit/>
          </a:bodyPr>
          <a:lstStyle/>
          <a:p>
            <a:r>
              <a:rPr lang="en-US" sz="3200"/>
              <a:t>Pizza Selection</a:t>
            </a:r>
          </a:p>
        </p:txBody>
      </p:sp>
      <p:sp>
        <p:nvSpPr>
          <p:cNvPr id="6" name="Freeform 11">
            <a:extLst>
              <a:ext uri="{FF2B5EF4-FFF2-40B4-BE49-F238E27FC236}">
                <a16:creationId xmlns:a16="http://schemas.microsoft.com/office/drawing/2014/main" id="{637C035B-4F43-4464-9C0C-4714E1FAD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 name="Rectangle 12">
            <a:extLst>
              <a:ext uri="{FF2B5EF4-FFF2-40B4-BE49-F238E27FC236}">
                <a16:creationId xmlns:a16="http://schemas.microsoft.com/office/drawing/2014/main" id="{D0B976D2-0CB1-49A9-BAE8-08D80D08C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40FB5D5B-FC6D-4835-B789-333DA52AD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0" name="Rectangle 16">
            <a:extLst>
              <a:ext uri="{FF2B5EF4-FFF2-40B4-BE49-F238E27FC236}">
                <a16:creationId xmlns:a16="http://schemas.microsoft.com/office/drawing/2014/main" id="{DADADB2C-559B-4AE1-B191-800C78A4B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Content Placeholder 7">
            <a:extLst>
              <a:ext uri="{FF2B5EF4-FFF2-40B4-BE49-F238E27FC236}">
                <a16:creationId xmlns:a16="http://schemas.microsoft.com/office/drawing/2014/main" id="{BF0975FC-FB9A-4DFB-84A0-61345AC37733}"/>
              </a:ext>
            </a:extLst>
          </p:cNvPr>
          <p:cNvSpPr>
            <a:spLocks noGrp="1"/>
          </p:cNvSpPr>
          <p:nvPr>
            <p:ph idx="1"/>
          </p:nvPr>
        </p:nvSpPr>
        <p:spPr>
          <a:xfrm>
            <a:off x="643855" y="3072385"/>
            <a:ext cx="3108057" cy="2947415"/>
          </a:xfrm>
        </p:spPr>
        <p:txBody>
          <a:bodyPr vert="horz" lIns="91440" tIns="45720" rIns="91440" bIns="45720" rtlCol="0" anchor="t">
            <a:noAutofit/>
          </a:bodyPr>
          <a:lstStyle/>
          <a:p>
            <a:r>
              <a:rPr lang="en-US" sz="1800"/>
              <a:t>This page lists our Pizza with the sizes and prices that the customer would prefer.</a:t>
            </a:r>
          </a:p>
          <a:p>
            <a:endParaRPr lang="en-US" sz="1800"/>
          </a:p>
          <a:p>
            <a:r>
              <a:rPr lang="en-US" sz="1800"/>
              <a:t>Below we have an option for the customer to make their own pizza and customize it to their own liking. </a:t>
            </a:r>
          </a:p>
        </p:txBody>
      </p:sp>
      <p:pic>
        <p:nvPicPr>
          <p:cNvPr id="4" name="Picture 4" descr="A screenshot of a cell phone&#10;&#10;Description generated with very high confidence">
            <a:extLst>
              <a:ext uri="{FF2B5EF4-FFF2-40B4-BE49-F238E27FC236}">
                <a16:creationId xmlns:a16="http://schemas.microsoft.com/office/drawing/2014/main" id="{973DAEBD-19AC-415E-8FF1-94D006A61AF4}"/>
              </a:ext>
            </a:extLst>
          </p:cNvPr>
          <p:cNvPicPr>
            <a:picLocks noChangeAspect="1"/>
          </p:cNvPicPr>
          <p:nvPr/>
        </p:nvPicPr>
        <p:blipFill>
          <a:blip r:embed="rId3"/>
          <a:stretch>
            <a:fillRect/>
          </a:stretch>
        </p:blipFill>
        <p:spPr>
          <a:xfrm>
            <a:off x="5048451" y="1565811"/>
            <a:ext cx="6495847" cy="4335977"/>
          </a:xfrm>
          <a:prstGeom prst="rect">
            <a:avLst/>
          </a:prstGeom>
          <a:effectLst/>
        </p:spPr>
      </p:pic>
    </p:spTree>
    <p:extLst>
      <p:ext uri="{BB962C8B-B14F-4D97-AF65-F5344CB8AC3E}">
        <p14:creationId xmlns:p14="http://schemas.microsoft.com/office/powerpoint/2010/main" val="1097552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A9AD7-48E2-44F7-830C-8300DA467C06}"/>
              </a:ext>
            </a:extLst>
          </p:cNvPr>
          <p:cNvSpPr>
            <a:spLocks noGrp="1"/>
          </p:cNvSpPr>
          <p:nvPr>
            <p:ph type="title"/>
          </p:nvPr>
        </p:nvSpPr>
        <p:spPr>
          <a:xfrm>
            <a:off x="643855" y="1447799"/>
            <a:ext cx="3108626" cy="1444752"/>
          </a:xfrm>
        </p:spPr>
        <p:txBody>
          <a:bodyPr anchor="b">
            <a:normAutofit/>
          </a:bodyPr>
          <a:lstStyle/>
          <a:p>
            <a:pPr>
              <a:lnSpc>
                <a:spcPct val="90000"/>
              </a:lnSpc>
            </a:pPr>
            <a:r>
              <a:rPr lang="en-US" sz="3200"/>
              <a:t>Pizza Customization Page</a:t>
            </a:r>
          </a:p>
        </p:txBody>
      </p:sp>
      <p:sp>
        <p:nvSpPr>
          <p:cNvPr id="11" name="Freeform 11">
            <a:extLst>
              <a:ext uri="{FF2B5EF4-FFF2-40B4-BE49-F238E27FC236}">
                <a16:creationId xmlns:a16="http://schemas.microsoft.com/office/drawing/2014/main" id="{637C035B-4F43-4464-9C0C-4714E1FAD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 name="Rectangle 12">
            <a:extLst>
              <a:ext uri="{FF2B5EF4-FFF2-40B4-BE49-F238E27FC236}">
                <a16:creationId xmlns:a16="http://schemas.microsoft.com/office/drawing/2014/main" id="{D0B976D2-0CB1-49A9-BAE8-08D80D08C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5">
            <a:extLst>
              <a:ext uri="{FF2B5EF4-FFF2-40B4-BE49-F238E27FC236}">
                <a16:creationId xmlns:a16="http://schemas.microsoft.com/office/drawing/2014/main" id="{40FB5D5B-FC6D-4835-B789-333DA52AD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7" name="Rectangle 16">
            <a:extLst>
              <a:ext uri="{FF2B5EF4-FFF2-40B4-BE49-F238E27FC236}">
                <a16:creationId xmlns:a16="http://schemas.microsoft.com/office/drawing/2014/main" id="{DADADB2C-559B-4AE1-B191-800C78A4B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664E4A24-BFF6-456D-A0DF-55563EC71703}"/>
              </a:ext>
            </a:extLst>
          </p:cNvPr>
          <p:cNvSpPr>
            <a:spLocks noGrp="1"/>
          </p:cNvSpPr>
          <p:nvPr>
            <p:ph idx="1"/>
          </p:nvPr>
        </p:nvSpPr>
        <p:spPr>
          <a:xfrm>
            <a:off x="539946" y="3199385"/>
            <a:ext cx="3108057" cy="2947415"/>
          </a:xfrm>
        </p:spPr>
        <p:txBody>
          <a:bodyPr vert="horz" lIns="91440" tIns="45720" rIns="91440" bIns="45720" rtlCol="0" anchor="t">
            <a:noAutofit/>
          </a:bodyPr>
          <a:lstStyle/>
          <a:p>
            <a:r>
              <a:rPr lang="en-US"/>
              <a:t>Here is the customization page itself, the customer has the choice to select various toppings </a:t>
            </a:r>
          </a:p>
          <a:p>
            <a:endParaRPr lang="en-US"/>
          </a:p>
          <a:p>
            <a:r>
              <a:rPr lang="en-US"/>
              <a:t>The sidebar allows for more options</a:t>
            </a:r>
          </a:p>
        </p:txBody>
      </p:sp>
      <p:pic>
        <p:nvPicPr>
          <p:cNvPr id="4" name="Picture 4" descr="A close up of a logo&#10;&#10;Description generated with very high confidence">
            <a:extLst>
              <a:ext uri="{FF2B5EF4-FFF2-40B4-BE49-F238E27FC236}">
                <a16:creationId xmlns:a16="http://schemas.microsoft.com/office/drawing/2014/main" id="{8C5BA364-5627-4A68-B041-86472200234C}"/>
              </a:ext>
            </a:extLst>
          </p:cNvPr>
          <p:cNvPicPr>
            <a:picLocks noChangeAspect="1"/>
          </p:cNvPicPr>
          <p:nvPr/>
        </p:nvPicPr>
        <p:blipFill>
          <a:blip r:embed="rId3"/>
          <a:stretch>
            <a:fillRect/>
          </a:stretch>
        </p:blipFill>
        <p:spPr>
          <a:xfrm>
            <a:off x="5278552" y="1447799"/>
            <a:ext cx="6035644" cy="4572001"/>
          </a:xfrm>
          <a:prstGeom prst="rect">
            <a:avLst/>
          </a:prstGeom>
          <a:effectLst/>
        </p:spPr>
      </p:pic>
    </p:spTree>
    <p:extLst>
      <p:ext uri="{BB962C8B-B14F-4D97-AF65-F5344CB8AC3E}">
        <p14:creationId xmlns:p14="http://schemas.microsoft.com/office/powerpoint/2010/main" val="2396056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D336-C24B-437F-A504-66E4CD5EA114}"/>
              </a:ext>
            </a:extLst>
          </p:cNvPr>
          <p:cNvSpPr>
            <a:spLocks noGrp="1"/>
          </p:cNvSpPr>
          <p:nvPr>
            <p:ph type="title"/>
          </p:nvPr>
        </p:nvSpPr>
        <p:spPr>
          <a:xfrm>
            <a:off x="646112" y="452718"/>
            <a:ext cx="4165580" cy="1400530"/>
          </a:xfrm>
        </p:spPr>
        <p:txBody>
          <a:bodyPr vert="horz" lIns="91440" tIns="45720" rIns="91440" bIns="45720" rtlCol="0">
            <a:normAutofit/>
          </a:bodyPr>
          <a:lstStyle/>
          <a:p>
            <a:r>
              <a:rPr lang="en-US"/>
              <a:t>Sides &amp; Beverages</a:t>
            </a:r>
          </a:p>
        </p:txBody>
      </p:sp>
      <p:sp>
        <p:nvSpPr>
          <p:cNvPr id="34" name="Freeform 23">
            <a:extLst>
              <a:ext uri="{FF2B5EF4-FFF2-40B4-BE49-F238E27FC236}">
                <a16:creationId xmlns:a16="http://schemas.microsoft.com/office/drawing/2014/main" id="{1A165A8D-887E-4675-BEEB-E8DB52B57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36" name="Freeform 5">
            <a:extLst>
              <a:ext uri="{FF2B5EF4-FFF2-40B4-BE49-F238E27FC236}">
                <a16:creationId xmlns:a16="http://schemas.microsoft.com/office/drawing/2014/main" id="{F1911C94-D0FD-48A9-BE3D-A8781726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8" name="Rectangle 37">
            <a:extLst>
              <a:ext uri="{FF2B5EF4-FFF2-40B4-BE49-F238E27FC236}">
                <a16:creationId xmlns:a16="http://schemas.microsoft.com/office/drawing/2014/main" id="{AF9F95BD-CC4C-44E9-9DCE-594CFD9C9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A screenshot of a cell phone&#10;&#10;Description generated with very high confidence">
            <a:extLst>
              <a:ext uri="{FF2B5EF4-FFF2-40B4-BE49-F238E27FC236}">
                <a16:creationId xmlns:a16="http://schemas.microsoft.com/office/drawing/2014/main" id="{A5EAD5F1-6A75-4C61-A191-F7D1C6791C1E}"/>
              </a:ext>
            </a:extLst>
          </p:cNvPr>
          <p:cNvPicPr>
            <a:picLocks noChangeAspect="1"/>
          </p:cNvPicPr>
          <p:nvPr/>
        </p:nvPicPr>
        <p:blipFill>
          <a:blip r:embed="rId3"/>
          <a:stretch>
            <a:fillRect/>
          </a:stretch>
        </p:blipFill>
        <p:spPr>
          <a:xfrm>
            <a:off x="6786320" y="647699"/>
            <a:ext cx="4065651" cy="2683330"/>
          </a:xfrm>
          <a:prstGeom prst="rect">
            <a:avLst/>
          </a:prstGeom>
          <a:effectLst/>
        </p:spPr>
      </p:pic>
      <p:sp>
        <p:nvSpPr>
          <p:cNvPr id="40" name="Rectangle 39">
            <a:extLst>
              <a:ext uri="{FF2B5EF4-FFF2-40B4-BE49-F238E27FC236}">
                <a16:creationId xmlns:a16="http://schemas.microsoft.com/office/drawing/2014/main" id="{06DA3C80-620E-4152-8657-94662219E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A screenshot of a cell phone screen with text&#10;&#10;Description generated with high confidence">
            <a:extLst>
              <a:ext uri="{FF2B5EF4-FFF2-40B4-BE49-F238E27FC236}">
                <a16:creationId xmlns:a16="http://schemas.microsoft.com/office/drawing/2014/main" id="{F9EE6EDE-03CA-4C81-BB50-A1EB33032AA8}"/>
              </a:ext>
            </a:extLst>
          </p:cNvPr>
          <p:cNvPicPr>
            <a:picLocks noChangeAspect="1"/>
          </p:cNvPicPr>
          <p:nvPr/>
        </p:nvPicPr>
        <p:blipFill>
          <a:blip r:embed="rId4"/>
          <a:stretch>
            <a:fillRect/>
          </a:stretch>
        </p:blipFill>
        <p:spPr>
          <a:xfrm>
            <a:off x="6780623" y="3526971"/>
            <a:ext cx="4077044" cy="2721427"/>
          </a:xfrm>
          <a:prstGeom prst="rect">
            <a:avLst/>
          </a:prstGeom>
          <a:effectLst/>
        </p:spPr>
      </p:pic>
      <p:sp>
        <p:nvSpPr>
          <p:cNvPr id="5" name="TextBox 4">
            <a:extLst>
              <a:ext uri="{FF2B5EF4-FFF2-40B4-BE49-F238E27FC236}">
                <a16:creationId xmlns:a16="http://schemas.microsoft.com/office/drawing/2014/main" id="{C17EC825-4EAF-4325-84AB-8B549422D3E0}"/>
              </a:ext>
            </a:extLst>
          </p:cNvPr>
          <p:cNvSpPr txBox="1"/>
          <p:nvPr/>
        </p:nvSpPr>
        <p:spPr>
          <a:xfrm>
            <a:off x="4597400" y="315999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endParaRPr lang="en-US"/>
          </a:p>
        </p:txBody>
      </p:sp>
      <p:sp>
        <p:nvSpPr>
          <p:cNvPr id="6" name="Content Placeholder 7">
            <a:extLst>
              <a:ext uri="{FF2B5EF4-FFF2-40B4-BE49-F238E27FC236}">
                <a16:creationId xmlns:a16="http://schemas.microsoft.com/office/drawing/2014/main" id="{DCE3E28F-900F-4A5B-B3D6-4A717AEDCB82}"/>
              </a:ext>
            </a:extLst>
          </p:cNvPr>
          <p:cNvSpPr txBox="1">
            <a:spLocks/>
          </p:cNvSpPr>
          <p:nvPr/>
        </p:nvSpPr>
        <p:spPr>
          <a:xfrm>
            <a:off x="539946" y="3199385"/>
            <a:ext cx="3108057" cy="2947415"/>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endParaRPr lang="en-US"/>
          </a:p>
        </p:txBody>
      </p:sp>
      <p:sp>
        <p:nvSpPr>
          <p:cNvPr id="17" name="Content Placeholder 16">
            <a:extLst>
              <a:ext uri="{FF2B5EF4-FFF2-40B4-BE49-F238E27FC236}">
                <a16:creationId xmlns:a16="http://schemas.microsoft.com/office/drawing/2014/main" id="{149E1018-26BF-46B8-84E6-D5B90AF7FCC9}"/>
              </a:ext>
            </a:extLst>
          </p:cNvPr>
          <p:cNvSpPr>
            <a:spLocks noGrp="1"/>
          </p:cNvSpPr>
          <p:nvPr>
            <p:ph idx="1"/>
          </p:nvPr>
        </p:nvSpPr>
        <p:spPr>
          <a:xfrm>
            <a:off x="393267" y="2208781"/>
            <a:ext cx="4651632" cy="4195481"/>
          </a:xfrm>
        </p:spPr>
        <p:txBody>
          <a:bodyPr vert="horz" lIns="91440" tIns="45720" rIns="91440" bIns="45720" rtlCol="0" anchor="t">
            <a:normAutofit/>
          </a:bodyPr>
          <a:lstStyle/>
          <a:p>
            <a:r>
              <a:rPr lang="en-US"/>
              <a:t>Pizza isn't the same without side dishes, we offer a nice selection of them to go with our pizza</a:t>
            </a:r>
          </a:p>
          <a:p>
            <a:endParaRPr lang="en-US"/>
          </a:p>
          <a:p>
            <a:endParaRPr lang="en-US"/>
          </a:p>
          <a:p>
            <a:r>
              <a:rPr lang="en-US"/>
              <a:t>Below our beverages to relinquish the consumers thirst.</a:t>
            </a:r>
          </a:p>
          <a:p>
            <a:pPr marL="0" indent="0">
              <a:buNone/>
            </a:pPr>
            <a:endParaRPr lang="en-US"/>
          </a:p>
        </p:txBody>
      </p:sp>
    </p:spTree>
    <p:extLst>
      <p:ext uri="{BB962C8B-B14F-4D97-AF65-F5344CB8AC3E}">
        <p14:creationId xmlns:p14="http://schemas.microsoft.com/office/powerpoint/2010/main" val="2613141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0BEF6-0547-486B-BB73-8A2BAD47A71E}"/>
              </a:ext>
            </a:extLst>
          </p:cNvPr>
          <p:cNvSpPr>
            <a:spLocks noGrp="1"/>
          </p:cNvSpPr>
          <p:nvPr>
            <p:ph type="title"/>
          </p:nvPr>
        </p:nvSpPr>
        <p:spPr>
          <a:xfrm>
            <a:off x="643855" y="1447799"/>
            <a:ext cx="3108626" cy="1444752"/>
          </a:xfrm>
        </p:spPr>
        <p:txBody>
          <a:bodyPr anchor="b">
            <a:normAutofit/>
          </a:bodyPr>
          <a:lstStyle/>
          <a:p>
            <a:r>
              <a:rPr lang="en-US" sz="3200">
                <a:cs typeface="Calibri Light" panose="020F0302020204030204"/>
              </a:rPr>
              <a:t>Cart Page</a:t>
            </a:r>
          </a:p>
        </p:txBody>
      </p:sp>
      <p:sp>
        <p:nvSpPr>
          <p:cNvPr id="11" name="Freeform 11">
            <a:extLst>
              <a:ext uri="{FF2B5EF4-FFF2-40B4-BE49-F238E27FC236}">
                <a16:creationId xmlns:a16="http://schemas.microsoft.com/office/drawing/2014/main" id="{637C035B-4F43-4464-9C0C-4714E1FAD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 name="Rectangle 12">
            <a:extLst>
              <a:ext uri="{FF2B5EF4-FFF2-40B4-BE49-F238E27FC236}">
                <a16:creationId xmlns:a16="http://schemas.microsoft.com/office/drawing/2014/main" id="{D0B976D2-0CB1-49A9-BAE8-08D80D08C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5">
            <a:extLst>
              <a:ext uri="{FF2B5EF4-FFF2-40B4-BE49-F238E27FC236}">
                <a16:creationId xmlns:a16="http://schemas.microsoft.com/office/drawing/2014/main" id="{40FB5D5B-FC6D-4835-B789-333DA52AD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7" name="Rectangle 16">
            <a:extLst>
              <a:ext uri="{FF2B5EF4-FFF2-40B4-BE49-F238E27FC236}">
                <a16:creationId xmlns:a16="http://schemas.microsoft.com/office/drawing/2014/main" id="{DADADB2C-559B-4AE1-B191-800C78A4B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CCC4458D-A406-4B0F-A784-589726626F34}"/>
              </a:ext>
            </a:extLst>
          </p:cNvPr>
          <p:cNvSpPr>
            <a:spLocks noGrp="1"/>
          </p:cNvSpPr>
          <p:nvPr>
            <p:ph idx="1"/>
          </p:nvPr>
        </p:nvSpPr>
        <p:spPr>
          <a:xfrm>
            <a:off x="643855" y="3072385"/>
            <a:ext cx="3108057" cy="2947415"/>
          </a:xfrm>
        </p:spPr>
        <p:txBody>
          <a:bodyPr vert="horz" lIns="91440" tIns="45720" rIns="91440" bIns="45720" rtlCol="0" anchor="t">
            <a:normAutofit/>
          </a:bodyPr>
          <a:lstStyle/>
          <a:p>
            <a:r>
              <a:rPr lang="en-US" sz="1400"/>
              <a:t>When accessing the cart page, the user is presented by two methods of order. </a:t>
            </a:r>
            <a:br>
              <a:rPr lang="en-US" sz="1400"/>
            </a:br>
            <a:r>
              <a:rPr lang="en-US" sz="1400"/>
              <a:t>Option 1: Delivery</a:t>
            </a:r>
            <a:br>
              <a:rPr lang="en-US" sz="1400"/>
            </a:br>
            <a:r>
              <a:rPr lang="en-US" sz="1400"/>
              <a:t>Option 2: Take-out</a:t>
            </a:r>
          </a:p>
          <a:p>
            <a:r>
              <a:rPr lang="en-US" sz="1400"/>
              <a:t>Depending on which option the user chooses, more information may need to be filled out.</a:t>
            </a:r>
            <a:br>
              <a:rPr lang="en-US" sz="1400"/>
            </a:br>
            <a:endParaRPr lang="en-US" sz="1400"/>
          </a:p>
          <a:p>
            <a:endParaRPr lang="en-US" sz="1400"/>
          </a:p>
        </p:txBody>
      </p:sp>
      <p:pic>
        <p:nvPicPr>
          <p:cNvPr id="3" name="Picture 4" descr="A screenshot of a cell phone&#10;&#10;Description generated with high confidence">
            <a:extLst>
              <a:ext uri="{FF2B5EF4-FFF2-40B4-BE49-F238E27FC236}">
                <a16:creationId xmlns:a16="http://schemas.microsoft.com/office/drawing/2014/main" id="{E55323BD-5B8C-4FCB-98C4-BA4EC9C64072}"/>
              </a:ext>
            </a:extLst>
          </p:cNvPr>
          <p:cNvPicPr>
            <a:picLocks noChangeAspect="1"/>
          </p:cNvPicPr>
          <p:nvPr/>
        </p:nvPicPr>
        <p:blipFill>
          <a:blip r:embed="rId3"/>
          <a:stretch>
            <a:fillRect/>
          </a:stretch>
        </p:blipFill>
        <p:spPr>
          <a:xfrm>
            <a:off x="4635949" y="1857018"/>
            <a:ext cx="6490569" cy="3651596"/>
          </a:xfrm>
          <a:prstGeom prst="rect">
            <a:avLst/>
          </a:prstGeom>
        </p:spPr>
      </p:pic>
      <p:pic>
        <p:nvPicPr>
          <p:cNvPr id="6" name="Picture 4" descr="A picture containing drawing&#10;&#10;Description generated with very high confidence">
            <a:extLst>
              <a:ext uri="{FF2B5EF4-FFF2-40B4-BE49-F238E27FC236}">
                <a16:creationId xmlns:a16="http://schemas.microsoft.com/office/drawing/2014/main" id="{CDEC97ED-7709-4C40-8097-549BD16ABAE6}"/>
              </a:ext>
            </a:extLst>
          </p:cNvPr>
          <p:cNvPicPr>
            <a:picLocks noChangeAspect="1"/>
          </p:cNvPicPr>
          <p:nvPr/>
        </p:nvPicPr>
        <p:blipFill>
          <a:blip r:embed="rId4"/>
          <a:stretch>
            <a:fillRect/>
          </a:stretch>
        </p:blipFill>
        <p:spPr>
          <a:xfrm>
            <a:off x="4755197" y="1906524"/>
            <a:ext cx="1040314" cy="686715"/>
          </a:xfrm>
          <a:prstGeom prst="rect">
            <a:avLst/>
          </a:prstGeom>
        </p:spPr>
      </p:pic>
    </p:spTree>
    <p:extLst>
      <p:ext uri="{BB962C8B-B14F-4D97-AF65-F5344CB8AC3E}">
        <p14:creationId xmlns:p14="http://schemas.microsoft.com/office/powerpoint/2010/main" val="657052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59FF-136A-435D-AF5E-42381011C9BD}"/>
              </a:ext>
            </a:extLst>
          </p:cNvPr>
          <p:cNvSpPr>
            <a:spLocks noGrp="1"/>
          </p:cNvSpPr>
          <p:nvPr>
            <p:ph type="title"/>
          </p:nvPr>
        </p:nvSpPr>
        <p:spPr>
          <a:xfrm>
            <a:off x="646112" y="452718"/>
            <a:ext cx="4165580" cy="1400530"/>
          </a:xfrm>
        </p:spPr>
        <p:txBody>
          <a:bodyPr>
            <a:normAutofit fontScale="90000"/>
          </a:bodyPr>
          <a:lstStyle/>
          <a:p>
            <a:pPr>
              <a:lnSpc>
                <a:spcPct val="90000"/>
              </a:lnSpc>
            </a:pPr>
            <a:r>
              <a:rPr lang="en-US" sz="3300">
                <a:cs typeface="Calibri Light" panose="020F0302020204030204"/>
              </a:rPr>
              <a:t>Cart Page(Take-out &amp;Delivery Option)</a:t>
            </a:r>
          </a:p>
        </p:txBody>
      </p:sp>
      <p:sp>
        <p:nvSpPr>
          <p:cNvPr id="22" name="Freeform 23">
            <a:extLst>
              <a:ext uri="{FF2B5EF4-FFF2-40B4-BE49-F238E27FC236}">
                <a16:creationId xmlns:a16="http://schemas.microsoft.com/office/drawing/2014/main" id="{511B2CB2-9DDC-4D1E-A63A-067A22AAA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Freeform 5">
            <a:extLst>
              <a:ext uri="{FF2B5EF4-FFF2-40B4-BE49-F238E27FC236}">
                <a16:creationId xmlns:a16="http://schemas.microsoft.com/office/drawing/2014/main" id="{1A93F8D7-64E2-4BD9-AA70-3D93F054B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6" name="Rectangle 25">
            <a:extLst>
              <a:ext uri="{FF2B5EF4-FFF2-40B4-BE49-F238E27FC236}">
                <a16:creationId xmlns:a16="http://schemas.microsoft.com/office/drawing/2014/main" id="{1AB64D3D-52F6-43D3-9E0A-125858800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E4399F5-DA6A-457F-A055-AB3E49F84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64653916-3886-4607-A969-08F4E139EAB9}"/>
              </a:ext>
            </a:extLst>
          </p:cNvPr>
          <p:cNvSpPr>
            <a:spLocks noGrp="1"/>
          </p:cNvSpPr>
          <p:nvPr>
            <p:ph idx="1"/>
          </p:nvPr>
        </p:nvSpPr>
        <p:spPr>
          <a:xfrm>
            <a:off x="646113" y="2052918"/>
            <a:ext cx="4165146" cy="4195481"/>
          </a:xfrm>
        </p:spPr>
        <p:txBody>
          <a:bodyPr vert="horz" lIns="91440" tIns="45720" rIns="91440" bIns="45720" rtlCol="0" anchor="t">
            <a:normAutofit/>
          </a:bodyPr>
          <a:lstStyle/>
          <a:p>
            <a:r>
              <a:rPr lang="en-US" dirty="0"/>
              <a:t>When the user chooses the "Take-Out" option, they are presented to continue with their order to the Billing and Customer Info page.</a:t>
            </a:r>
          </a:p>
          <a:p>
            <a:r>
              <a:rPr lang="en-US" dirty="0"/>
              <a:t>When the user choose the "Delivery" option, they are presented by addition information about their address. This section need to be filled out before processing to the Billing and Customer Info page.</a:t>
            </a:r>
          </a:p>
        </p:txBody>
      </p:sp>
      <p:pic>
        <p:nvPicPr>
          <p:cNvPr id="5" name="Picture 5" descr="A screenshot of a cell phone&#10;&#10;Description generated with very high confidence">
            <a:extLst>
              <a:ext uri="{FF2B5EF4-FFF2-40B4-BE49-F238E27FC236}">
                <a16:creationId xmlns:a16="http://schemas.microsoft.com/office/drawing/2014/main" id="{AA17AF46-F03B-41AA-BC33-72505029CA23}"/>
              </a:ext>
            </a:extLst>
          </p:cNvPr>
          <p:cNvPicPr>
            <a:picLocks noChangeAspect="1"/>
          </p:cNvPicPr>
          <p:nvPr/>
        </p:nvPicPr>
        <p:blipFill>
          <a:blip r:embed="rId3"/>
          <a:stretch>
            <a:fillRect/>
          </a:stretch>
        </p:blipFill>
        <p:spPr>
          <a:xfrm>
            <a:off x="6144019" y="924707"/>
            <a:ext cx="5446732" cy="2879159"/>
          </a:xfrm>
          <a:prstGeom prst="rect">
            <a:avLst/>
          </a:prstGeom>
        </p:spPr>
      </p:pic>
      <p:pic>
        <p:nvPicPr>
          <p:cNvPr id="7" name="Picture 8" descr="A screenshot of a cell phone&#10;&#10;Description generated with very high confidence">
            <a:extLst>
              <a:ext uri="{FF2B5EF4-FFF2-40B4-BE49-F238E27FC236}">
                <a16:creationId xmlns:a16="http://schemas.microsoft.com/office/drawing/2014/main" id="{7FE61551-999B-4FA6-9CD4-047A6AD56A80}"/>
              </a:ext>
            </a:extLst>
          </p:cNvPr>
          <p:cNvPicPr>
            <a:picLocks noChangeAspect="1"/>
          </p:cNvPicPr>
          <p:nvPr/>
        </p:nvPicPr>
        <p:blipFill>
          <a:blip r:embed="rId4"/>
          <a:stretch>
            <a:fillRect/>
          </a:stretch>
        </p:blipFill>
        <p:spPr>
          <a:xfrm>
            <a:off x="6144016" y="3701311"/>
            <a:ext cx="5446733" cy="2889599"/>
          </a:xfrm>
          <a:prstGeom prst="rect">
            <a:avLst/>
          </a:prstGeom>
        </p:spPr>
      </p:pic>
      <p:pic>
        <p:nvPicPr>
          <p:cNvPr id="10" name="Picture 4" descr="A picture containing drawing&#10;&#10;Description generated with very high confidence">
            <a:extLst>
              <a:ext uri="{FF2B5EF4-FFF2-40B4-BE49-F238E27FC236}">
                <a16:creationId xmlns:a16="http://schemas.microsoft.com/office/drawing/2014/main" id="{43441A37-1E63-4985-842E-2625D784D172}"/>
              </a:ext>
            </a:extLst>
          </p:cNvPr>
          <p:cNvPicPr>
            <a:picLocks noChangeAspect="1"/>
          </p:cNvPicPr>
          <p:nvPr/>
        </p:nvPicPr>
        <p:blipFill>
          <a:blip r:embed="rId5"/>
          <a:stretch>
            <a:fillRect/>
          </a:stretch>
        </p:blipFill>
        <p:spPr>
          <a:xfrm>
            <a:off x="6143498" y="3701921"/>
            <a:ext cx="1040314" cy="686715"/>
          </a:xfrm>
          <a:prstGeom prst="rect">
            <a:avLst/>
          </a:prstGeom>
        </p:spPr>
      </p:pic>
      <p:pic>
        <p:nvPicPr>
          <p:cNvPr id="11" name="Picture 4" descr="A picture containing drawing&#10;&#10;Description generated with very high confidence">
            <a:extLst>
              <a:ext uri="{FF2B5EF4-FFF2-40B4-BE49-F238E27FC236}">
                <a16:creationId xmlns:a16="http://schemas.microsoft.com/office/drawing/2014/main" id="{46D63A7D-DD9B-47AA-85B6-BC3CD2889BEB}"/>
              </a:ext>
            </a:extLst>
          </p:cNvPr>
          <p:cNvPicPr>
            <a:picLocks noChangeAspect="1"/>
          </p:cNvPicPr>
          <p:nvPr/>
        </p:nvPicPr>
        <p:blipFill>
          <a:blip r:embed="rId5"/>
          <a:stretch>
            <a:fillRect/>
          </a:stretch>
        </p:blipFill>
        <p:spPr>
          <a:xfrm>
            <a:off x="6139323" y="921142"/>
            <a:ext cx="1040314" cy="686715"/>
          </a:xfrm>
          <a:prstGeom prst="rect">
            <a:avLst/>
          </a:prstGeom>
        </p:spPr>
      </p:pic>
    </p:spTree>
    <p:extLst>
      <p:ext uri="{BB962C8B-B14F-4D97-AF65-F5344CB8AC3E}">
        <p14:creationId xmlns:p14="http://schemas.microsoft.com/office/powerpoint/2010/main" val="1553439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3960-B8BD-4D29-9B18-66C8C32FB2E9}"/>
              </a:ext>
            </a:extLst>
          </p:cNvPr>
          <p:cNvSpPr>
            <a:spLocks noGrp="1"/>
          </p:cNvSpPr>
          <p:nvPr>
            <p:ph type="title"/>
          </p:nvPr>
        </p:nvSpPr>
        <p:spPr>
          <a:xfrm>
            <a:off x="648931" y="629266"/>
            <a:ext cx="4166510" cy="1622321"/>
          </a:xfrm>
        </p:spPr>
        <p:txBody>
          <a:bodyPr>
            <a:normAutofit/>
          </a:bodyPr>
          <a:lstStyle/>
          <a:p>
            <a:r>
              <a:rPr lang="en-US">
                <a:cs typeface="Calibri Light" panose="020F0302020204030204"/>
              </a:rPr>
              <a:t>Billing &amp; Customer Info</a:t>
            </a:r>
          </a:p>
        </p:txBody>
      </p:sp>
      <p:sp>
        <p:nvSpPr>
          <p:cNvPr id="8" name="Content Placeholder 7">
            <a:extLst>
              <a:ext uri="{FF2B5EF4-FFF2-40B4-BE49-F238E27FC236}">
                <a16:creationId xmlns:a16="http://schemas.microsoft.com/office/drawing/2014/main" id="{2FD9F46D-C287-47B9-B73E-7F3A51367E8F}"/>
              </a:ext>
            </a:extLst>
          </p:cNvPr>
          <p:cNvSpPr>
            <a:spLocks noGrp="1"/>
          </p:cNvSpPr>
          <p:nvPr>
            <p:ph idx="1"/>
          </p:nvPr>
        </p:nvSpPr>
        <p:spPr>
          <a:xfrm>
            <a:off x="648931" y="2438400"/>
            <a:ext cx="4166509" cy="3785419"/>
          </a:xfrm>
        </p:spPr>
        <p:txBody>
          <a:bodyPr vert="horz" lIns="91440" tIns="45720" rIns="91440" bIns="45720" rtlCol="0" anchor="t">
            <a:normAutofit/>
          </a:bodyPr>
          <a:lstStyle/>
          <a:p>
            <a:r>
              <a:rPr lang="en-US"/>
              <a:t>After selecting which method the user wants to order from, the user is given to a page with several text boxes to fill out, order summary, and two payment methods to select from</a:t>
            </a:r>
          </a:p>
          <a:p>
            <a:r>
              <a:rPr lang="en-US"/>
              <a:t>Payment methods differers depending on the order type.</a:t>
            </a:r>
          </a:p>
        </p:txBody>
      </p:sp>
      <p:sp>
        <p:nvSpPr>
          <p:cNvPr id="6" name="Freeform 31">
            <a:extLst>
              <a:ext uri="{FF2B5EF4-FFF2-40B4-BE49-F238E27FC236}">
                <a16:creationId xmlns:a16="http://schemas.microsoft.com/office/drawing/2014/main" id="{8DB9BC10-DABC-48C4-BF24-E621264B0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 name="Rectangle 12">
            <a:extLst>
              <a:ext uri="{FF2B5EF4-FFF2-40B4-BE49-F238E27FC236}">
                <a16:creationId xmlns:a16="http://schemas.microsoft.com/office/drawing/2014/main" id="{38348FA2-1392-4EC3-AF8B-6A64B797C7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5">
            <a:extLst>
              <a:ext uri="{FF2B5EF4-FFF2-40B4-BE49-F238E27FC236}">
                <a16:creationId xmlns:a16="http://schemas.microsoft.com/office/drawing/2014/main" id="{93CB2C36-347C-4705-BC75-94EAB8FF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7" name="Rectangle 16">
            <a:extLst>
              <a:ext uri="{FF2B5EF4-FFF2-40B4-BE49-F238E27FC236}">
                <a16:creationId xmlns:a16="http://schemas.microsoft.com/office/drawing/2014/main" id="{4437D23E-7DA0-4020-B991-9734AB977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6" descr="A screenshot of a cell phone&#10;&#10;Description generated with very high confidence">
            <a:extLst>
              <a:ext uri="{FF2B5EF4-FFF2-40B4-BE49-F238E27FC236}">
                <a16:creationId xmlns:a16="http://schemas.microsoft.com/office/drawing/2014/main" id="{311F4865-64E5-47CD-9ACA-CE44ADD98E23}"/>
              </a:ext>
            </a:extLst>
          </p:cNvPr>
          <p:cNvPicPr>
            <a:picLocks noChangeAspect="1"/>
          </p:cNvPicPr>
          <p:nvPr/>
        </p:nvPicPr>
        <p:blipFill>
          <a:blip r:embed="rId3"/>
          <a:stretch>
            <a:fillRect/>
          </a:stretch>
        </p:blipFill>
        <p:spPr>
          <a:xfrm>
            <a:off x="5823449" y="1609030"/>
            <a:ext cx="5498925" cy="3631699"/>
          </a:xfrm>
          <a:prstGeom prst="rect">
            <a:avLst/>
          </a:prstGeom>
        </p:spPr>
      </p:pic>
      <p:pic>
        <p:nvPicPr>
          <p:cNvPr id="9" name="Picture 4" descr="A picture containing drawing&#10;&#10;Description generated with very high confidence">
            <a:extLst>
              <a:ext uri="{FF2B5EF4-FFF2-40B4-BE49-F238E27FC236}">
                <a16:creationId xmlns:a16="http://schemas.microsoft.com/office/drawing/2014/main" id="{E2FE292E-3940-4FB6-97D8-D4C5438B3384}"/>
              </a:ext>
            </a:extLst>
          </p:cNvPr>
          <p:cNvPicPr>
            <a:picLocks noChangeAspect="1"/>
          </p:cNvPicPr>
          <p:nvPr/>
        </p:nvPicPr>
        <p:blipFill>
          <a:blip r:embed="rId4"/>
          <a:stretch>
            <a:fillRect/>
          </a:stretch>
        </p:blipFill>
        <p:spPr>
          <a:xfrm>
            <a:off x="5765520" y="1605322"/>
            <a:ext cx="1040314" cy="686715"/>
          </a:xfrm>
          <a:prstGeom prst="rect">
            <a:avLst/>
          </a:prstGeom>
        </p:spPr>
      </p:pic>
    </p:spTree>
    <p:extLst>
      <p:ext uri="{BB962C8B-B14F-4D97-AF65-F5344CB8AC3E}">
        <p14:creationId xmlns:p14="http://schemas.microsoft.com/office/powerpoint/2010/main" val="265493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78889-27AC-4DD4-B1A0-B9E31B566227}"/>
              </a:ext>
            </a:extLst>
          </p:cNvPr>
          <p:cNvSpPr>
            <a:spLocks noGrp="1"/>
          </p:cNvSpPr>
          <p:nvPr>
            <p:ph type="title"/>
          </p:nvPr>
        </p:nvSpPr>
        <p:spPr>
          <a:xfrm>
            <a:off x="643855" y="1447799"/>
            <a:ext cx="3108626" cy="1444752"/>
          </a:xfrm>
        </p:spPr>
        <p:txBody>
          <a:bodyPr anchor="b">
            <a:normAutofit/>
          </a:bodyPr>
          <a:lstStyle/>
          <a:p>
            <a:pPr>
              <a:lnSpc>
                <a:spcPct val="90000"/>
              </a:lnSpc>
            </a:pPr>
            <a:r>
              <a:rPr lang="en-US" sz="3200">
                <a:ea typeface="+mj-lt"/>
                <a:cs typeface="+mj-lt"/>
              </a:rPr>
              <a:t>Billing &amp; Customer Info (Card Info)</a:t>
            </a:r>
          </a:p>
        </p:txBody>
      </p:sp>
      <p:sp>
        <p:nvSpPr>
          <p:cNvPr id="6" name="Freeform 11">
            <a:extLst>
              <a:ext uri="{FF2B5EF4-FFF2-40B4-BE49-F238E27FC236}">
                <a16:creationId xmlns:a16="http://schemas.microsoft.com/office/drawing/2014/main" id="{637C035B-4F43-4464-9C0C-4714E1FAD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 name="Rectangle 12">
            <a:extLst>
              <a:ext uri="{FF2B5EF4-FFF2-40B4-BE49-F238E27FC236}">
                <a16:creationId xmlns:a16="http://schemas.microsoft.com/office/drawing/2014/main" id="{D0B976D2-0CB1-49A9-BAE8-08D80D08C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5">
            <a:extLst>
              <a:ext uri="{FF2B5EF4-FFF2-40B4-BE49-F238E27FC236}">
                <a16:creationId xmlns:a16="http://schemas.microsoft.com/office/drawing/2014/main" id="{40FB5D5B-FC6D-4835-B789-333DA52AD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7" name="Rectangle 16">
            <a:extLst>
              <a:ext uri="{FF2B5EF4-FFF2-40B4-BE49-F238E27FC236}">
                <a16:creationId xmlns:a16="http://schemas.microsoft.com/office/drawing/2014/main" id="{DADADB2C-559B-4AE1-B191-800C78A4B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4384132C-D4B0-40F6-AE1F-600E80911056}"/>
              </a:ext>
            </a:extLst>
          </p:cNvPr>
          <p:cNvSpPr>
            <a:spLocks noGrp="1"/>
          </p:cNvSpPr>
          <p:nvPr>
            <p:ph idx="1"/>
          </p:nvPr>
        </p:nvSpPr>
        <p:spPr>
          <a:xfrm>
            <a:off x="643855" y="3072385"/>
            <a:ext cx="3108057" cy="2947415"/>
          </a:xfrm>
        </p:spPr>
        <p:txBody>
          <a:bodyPr vert="horz" lIns="91440" tIns="45720" rIns="91440" bIns="45720" rtlCol="0" anchor="t">
            <a:normAutofit/>
          </a:bodyPr>
          <a:lstStyle/>
          <a:p>
            <a:r>
              <a:rPr lang="en-US" sz="1400"/>
              <a:t>If the user selects to "Pay with Debit or Credit Card", the user needs to fill in their card information in order to place their order.</a:t>
            </a:r>
          </a:p>
          <a:p>
            <a:r>
              <a:rPr lang="en-US" sz="1400"/>
              <a:t>If any of the card information is incorrect, it will throw an error and the order will not be placed unless it is corrected.</a:t>
            </a:r>
          </a:p>
        </p:txBody>
      </p:sp>
      <p:pic>
        <p:nvPicPr>
          <p:cNvPr id="3" name="Picture 4" descr="A screenshot of a cell phone&#10;&#10;Description generated with very high confidence">
            <a:extLst>
              <a:ext uri="{FF2B5EF4-FFF2-40B4-BE49-F238E27FC236}">
                <a16:creationId xmlns:a16="http://schemas.microsoft.com/office/drawing/2014/main" id="{BD1FEDEE-4FED-408A-BFAF-4259E8FFE2C3}"/>
              </a:ext>
            </a:extLst>
          </p:cNvPr>
          <p:cNvPicPr>
            <a:picLocks noChangeAspect="1"/>
          </p:cNvPicPr>
          <p:nvPr/>
        </p:nvPicPr>
        <p:blipFill>
          <a:blip r:embed="rId3"/>
          <a:stretch>
            <a:fillRect/>
          </a:stretch>
        </p:blipFill>
        <p:spPr>
          <a:xfrm>
            <a:off x="5215002" y="1445811"/>
            <a:ext cx="5571994" cy="4509174"/>
          </a:xfrm>
          <a:prstGeom prst="rect">
            <a:avLst/>
          </a:prstGeom>
        </p:spPr>
      </p:pic>
      <p:pic>
        <p:nvPicPr>
          <p:cNvPr id="9" name="Picture 4" descr="A picture containing drawing&#10;&#10;Description generated with very high confidence">
            <a:extLst>
              <a:ext uri="{FF2B5EF4-FFF2-40B4-BE49-F238E27FC236}">
                <a16:creationId xmlns:a16="http://schemas.microsoft.com/office/drawing/2014/main" id="{9533C752-223D-47B1-9285-7017C3E802D3}"/>
              </a:ext>
            </a:extLst>
          </p:cNvPr>
          <p:cNvPicPr>
            <a:picLocks noChangeAspect="1"/>
          </p:cNvPicPr>
          <p:nvPr/>
        </p:nvPicPr>
        <p:blipFill>
          <a:blip r:embed="rId4"/>
          <a:stretch>
            <a:fillRect/>
          </a:stretch>
        </p:blipFill>
        <p:spPr>
          <a:xfrm>
            <a:off x="5214072" y="1444901"/>
            <a:ext cx="1040314" cy="686715"/>
          </a:xfrm>
          <a:prstGeom prst="rect">
            <a:avLst/>
          </a:prstGeom>
        </p:spPr>
      </p:pic>
    </p:spTree>
    <p:extLst>
      <p:ext uri="{BB962C8B-B14F-4D97-AF65-F5344CB8AC3E}">
        <p14:creationId xmlns:p14="http://schemas.microsoft.com/office/powerpoint/2010/main" val="26923955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Prototype</vt:lpstr>
      <vt:lpstr>Main Menu</vt:lpstr>
      <vt:lpstr>Pizza Selection</vt:lpstr>
      <vt:lpstr>Pizza Customization Page</vt:lpstr>
      <vt:lpstr>Sides &amp; Beverages</vt:lpstr>
      <vt:lpstr>Cart Page</vt:lpstr>
      <vt:lpstr>Cart Page(Take-out &amp;Delivery Option)</vt:lpstr>
      <vt:lpstr>Billing &amp; Customer Info</vt:lpstr>
      <vt:lpstr>Billing &amp; Customer Info (Card Info)</vt:lpstr>
      <vt:lpstr>Confirmation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75</cp:revision>
  <dcterms:created xsi:type="dcterms:W3CDTF">2020-03-09T20:05:45Z</dcterms:created>
  <dcterms:modified xsi:type="dcterms:W3CDTF">2020-04-01T20:24:49Z</dcterms:modified>
</cp:coreProperties>
</file>