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94590" autoAdjust="0"/>
  </p:normalViewPr>
  <p:slideViewPr>
    <p:cSldViewPr>
      <p:cViewPr>
        <p:scale>
          <a:sx n="100" d="100"/>
          <a:sy n="100" d="100"/>
        </p:scale>
        <p:origin x="-210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582EB-F544-477B-90B4-670621DC59BE}" type="datetimeFigureOut">
              <a:rPr lang="en-US" smtClean="0"/>
              <a:t>3/26/2012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6ACDB-7F5F-4B1E-B9F1-0A971AE12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41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Get-Weather.ps1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6ACDB-7F5F-4B1E-B9F1-0A971AE12F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4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138DC9-8137-4E39-9059-FED75AFDE476}" type="datetime1">
              <a:rPr lang="en-US" smtClean="0"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D337E6-49DA-4125-9F2A-3876A9A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39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94C78B-7B48-4C92-B984-38065B2F3287}" type="datetime1">
              <a:rPr lang="en-US" smtClean="0"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D337E6-49DA-4125-9F2A-3876A9A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Master tit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1D101A-1A2D-4742-97B8-2B317B7A4AD8}" type="datetime1">
              <a:rPr lang="en-US" smtClean="0"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D337E6-49DA-4125-9F2A-3876A9A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2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84CA67-0A36-492E-9A5D-2A3562651BF8}" type="datetime1">
              <a:rPr lang="en-US" smtClean="0"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D337E6-49DA-4125-9F2A-3876A9A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2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B6663C-9179-41C7-A747-F954790BC68F}" type="datetime1">
              <a:rPr lang="en-US" smtClean="0"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D337E6-49DA-4125-9F2A-3876A9A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42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8AA9D9-7250-4C45-9A51-088978D05897}" type="datetime1">
              <a:rPr lang="en-US" smtClean="0"/>
              <a:t>3/26/2012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D337E6-49DA-4125-9F2A-3876A9A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3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C81251-6A76-446F-AA9D-6415AB23E9BB}" type="datetime1">
              <a:rPr lang="en-US" smtClean="0"/>
              <a:t>3/26/2012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D337E6-49DA-4125-9F2A-3876A9A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8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0F28F0-7B43-49F7-B8EE-3BD787FA1481}" type="datetime1">
              <a:rPr lang="en-US" smtClean="0"/>
              <a:t>3/26/2012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D337E6-49DA-4125-9F2A-3876A9A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7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894B58-B4EE-4796-A63C-092293ACE578}" type="datetime1">
              <a:rPr lang="en-US" smtClean="0"/>
              <a:t>3/26/2012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D337E6-49DA-4125-9F2A-3876A9A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8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4AD731-DD6D-4412-9388-7370017D30E2}" type="datetime1">
              <a:rPr lang="en-US" smtClean="0"/>
              <a:t>3/26/2012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D337E6-49DA-4125-9F2A-3876A9A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0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638580-D63B-47ED-AC64-AFC3F6F731DA}" type="datetime1">
              <a:rPr lang="en-US" smtClean="0"/>
              <a:t>3/26/2012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D337E6-49DA-4125-9F2A-3876A9A8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3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2918" y="64928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50000"/>
                  </a:schemeClr>
                </a:solidFill>
                <a:latin typeface="Soho Std Light" pitchFamily="18" charset="0"/>
              </a:defRPr>
            </a:lvl1pPr>
          </a:lstStyle>
          <a:p>
            <a:r>
              <a:rPr lang="en-US" smtClean="0"/>
              <a:t>github.com/adamclerk/FunWithPowershell2012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0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10000" kern="1200">
          <a:solidFill>
            <a:schemeClr val="accent3"/>
          </a:solidFill>
          <a:latin typeface="Soho Std ExtraBold Condensed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oho Std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oho Std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oho Std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oho Std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oho Std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057400"/>
            <a:ext cx="7772400" cy="4572000"/>
          </a:xfrm>
        </p:spPr>
        <p:txBody>
          <a:bodyPr>
            <a:noAutofit/>
          </a:bodyPr>
          <a:lstStyle/>
          <a:p>
            <a:pPr algn="l"/>
            <a:r>
              <a:rPr lang="en-US" sz="10000" dirty="0" smtClean="0">
                <a:solidFill>
                  <a:schemeClr val="accent3"/>
                </a:solidFill>
                <a:latin typeface="Soho Std ExtraBold Condensed" pitchFamily="18" charset="0"/>
              </a:rPr>
              <a:t>FUN</a:t>
            </a:r>
            <a:br>
              <a:rPr lang="en-US" sz="10000" dirty="0" smtClean="0">
                <a:solidFill>
                  <a:schemeClr val="accent3"/>
                </a:solidFill>
                <a:latin typeface="Soho Std ExtraBold Condensed" pitchFamily="18" charset="0"/>
              </a:rPr>
            </a:br>
            <a:r>
              <a:rPr lang="en-US" sz="10000" dirty="0" smtClean="0">
                <a:solidFill>
                  <a:schemeClr val="accent3"/>
                </a:solidFill>
                <a:latin typeface="Soho Std ExtraBold Condensed" pitchFamily="18" charset="0"/>
              </a:rPr>
              <a:t>WITH</a:t>
            </a:r>
            <a:br>
              <a:rPr lang="en-US" sz="10000" dirty="0" smtClean="0">
                <a:solidFill>
                  <a:schemeClr val="accent3"/>
                </a:solidFill>
                <a:latin typeface="Soho Std ExtraBold Condensed" pitchFamily="18" charset="0"/>
              </a:rPr>
            </a:br>
            <a:r>
              <a:rPr lang="en-US" sz="10000" dirty="0" smtClean="0">
                <a:solidFill>
                  <a:schemeClr val="accent3"/>
                </a:solidFill>
                <a:latin typeface="Soho Std ExtraBold Condensed" pitchFamily="18" charset="0"/>
              </a:rPr>
              <a:t>POWERSHELL</a:t>
            </a:r>
            <a:endParaRPr lang="en-US" sz="10000" dirty="0">
              <a:solidFill>
                <a:schemeClr val="accent3"/>
              </a:solidFill>
              <a:latin typeface="Soho Std ExtraBold Condensed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1200" y="228600"/>
            <a:ext cx="31242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chemeClr val="tx2"/>
                </a:solidFill>
                <a:latin typeface="Soho Std" pitchFamily="18" charset="0"/>
              </a:rPr>
              <a:t>Adam Clark</a:t>
            </a:r>
          </a:p>
          <a:p>
            <a:pPr algn="r"/>
            <a:r>
              <a:rPr lang="en-US" dirty="0" smtClean="0">
                <a:solidFill>
                  <a:schemeClr val="tx2"/>
                </a:solidFill>
                <a:latin typeface="Soho Std" pitchFamily="18" charset="0"/>
              </a:rPr>
              <a:t>Boise Code Camp 2012</a:t>
            </a:r>
            <a:br>
              <a:rPr lang="en-US" dirty="0" smtClean="0">
                <a:solidFill>
                  <a:schemeClr val="tx2"/>
                </a:solidFill>
                <a:latin typeface="Soho Std" pitchFamily="18" charset="0"/>
              </a:rPr>
            </a:br>
            <a:r>
              <a:rPr lang="en-US" dirty="0" smtClean="0">
                <a:solidFill>
                  <a:schemeClr val="tx2"/>
                </a:solidFill>
                <a:latin typeface="Soho Std" pitchFamily="18" charset="0"/>
              </a:rPr>
              <a:t>adamclerk@gmail.com</a:t>
            </a:r>
          </a:p>
          <a:p>
            <a:pPr algn="r"/>
            <a:r>
              <a:rPr lang="en-US" dirty="0" smtClean="0">
                <a:solidFill>
                  <a:schemeClr val="tx2"/>
                </a:solidFill>
                <a:latin typeface="Soho Std" pitchFamily="18" charset="0"/>
              </a:rPr>
              <a:t>github.com/</a:t>
            </a:r>
            <a:r>
              <a:rPr lang="en-US" dirty="0" err="1" smtClean="0">
                <a:solidFill>
                  <a:schemeClr val="tx2"/>
                </a:solidFill>
                <a:latin typeface="Soho Std" pitchFamily="18" charset="0"/>
              </a:rPr>
              <a:t>adamclerk</a:t>
            </a:r>
            <a:endParaRPr lang="en-US" dirty="0" smtClean="0">
              <a:solidFill>
                <a:schemeClr val="tx2"/>
              </a:solidFill>
              <a:latin typeface="Soho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13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70969" y="5293453"/>
            <a:ext cx="62204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Read-Host</a:t>
            </a:r>
          </a:p>
          <a:p>
            <a:pPr algn="r"/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Get-Gmail-Unread-Count</a:t>
            </a:r>
            <a:endParaRPr lang="en-US" sz="4000" dirty="0">
              <a:solidFill>
                <a:schemeClr val="tx2">
                  <a:lumMod val="90000"/>
                </a:schemeClr>
              </a:solidFill>
              <a:latin typeface="Soho Std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23088" cy="1143000"/>
          </a:xfrm>
        </p:spPr>
        <p:txBody>
          <a:bodyPr/>
          <a:lstStyle/>
          <a:p>
            <a:pPr algn="l"/>
            <a:r>
              <a:rPr lang="en-US" dirty="0" smtClean="0"/>
              <a:t>!FUN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80288" y="548650"/>
            <a:ext cx="415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. Sourcing files</a:t>
            </a:r>
            <a:endParaRPr lang="en-US" sz="3200" dirty="0">
              <a:solidFill>
                <a:schemeClr val="tx2">
                  <a:lumMod val="90000"/>
                </a:schemeClr>
              </a:solidFill>
              <a:latin typeface="Soho Std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2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296" y="30187"/>
            <a:ext cx="32259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>
                <a:solidFill>
                  <a:schemeClr val="accent3"/>
                </a:solidFill>
                <a:latin typeface="Soho Std ExtraBold Condensed" pitchFamily="18" charset="0"/>
              </a:rPr>
              <a:t>FUN</a:t>
            </a:r>
            <a:endParaRPr lang="en-US" sz="10000" dirty="0">
              <a:solidFill>
                <a:schemeClr val="accent3"/>
              </a:solidFill>
              <a:latin typeface="Soho Std ExtraBold Condensed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80288" y="548650"/>
            <a:ext cx="415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Modules</a:t>
            </a:r>
            <a:endParaRPr lang="en-US" sz="3200" dirty="0">
              <a:solidFill>
                <a:schemeClr val="tx2">
                  <a:lumMod val="90000"/>
                </a:schemeClr>
              </a:solidFill>
              <a:latin typeface="Soho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9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70969" y="5293453"/>
            <a:ext cx="62204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Import-Secure-String</a:t>
            </a:r>
          </a:p>
          <a:p>
            <a:pPr algn="r"/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Export-Secure-String</a:t>
            </a:r>
            <a:endParaRPr lang="en-US" sz="4000" dirty="0">
              <a:solidFill>
                <a:schemeClr val="tx2">
                  <a:lumMod val="90000"/>
                </a:schemeClr>
              </a:solidFill>
              <a:latin typeface="Soho Std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057400"/>
            <a:ext cx="7772400" cy="4572000"/>
          </a:xfrm>
        </p:spPr>
        <p:txBody>
          <a:bodyPr>
            <a:noAutofit/>
          </a:bodyPr>
          <a:lstStyle/>
          <a:p>
            <a:pPr algn="l"/>
            <a:r>
              <a:rPr lang="en-US" sz="10000" dirty="0" smtClean="0">
                <a:solidFill>
                  <a:schemeClr val="accent3"/>
                </a:solidFill>
                <a:latin typeface="Soho Std ExtraBold Condensed" pitchFamily="18" charset="0"/>
              </a:rPr>
              <a:t>FUN</a:t>
            </a:r>
            <a:br>
              <a:rPr lang="en-US" sz="10000" dirty="0" smtClean="0">
                <a:solidFill>
                  <a:schemeClr val="accent3"/>
                </a:solidFill>
                <a:latin typeface="Soho Std ExtraBold Condensed" pitchFamily="18" charset="0"/>
              </a:rPr>
            </a:br>
            <a:r>
              <a:rPr lang="en-US" sz="10000" dirty="0" smtClean="0">
                <a:solidFill>
                  <a:schemeClr val="accent3"/>
                </a:solidFill>
                <a:latin typeface="Soho Std ExtraBold Condensed" pitchFamily="18" charset="0"/>
              </a:rPr>
              <a:t>WITH</a:t>
            </a:r>
            <a:br>
              <a:rPr lang="en-US" sz="10000" dirty="0" smtClean="0">
                <a:solidFill>
                  <a:schemeClr val="accent3"/>
                </a:solidFill>
                <a:latin typeface="Soho Std ExtraBold Condensed" pitchFamily="18" charset="0"/>
              </a:rPr>
            </a:br>
            <a:r>
              <a:rPr lang="en-US" sz="10000" dirty="0" smtClean="0">
                <a:solidFill>
                  <a:schemeClr val="accent3"/>
                </a:solidFill>
                <a:latin typeface="Soho Std ExtraBold Condensed" pitchFamily="18" charset="0"/>
              </a:rPr>
              <a:t>POWERSHELL</a:t>
            </a:r>
            <a:endParaRPr lang="en-US" sz="10000" dirty="0">
              <a:solidFill>
                <a:schemeClr val="accent3"/>
              </a:solidFill>
              <a:latin typeface="Soho Std ExtraBold Condensed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1200" y="228600"/>
            <a:ext cx="31242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chemeClr val="tx2"/>
                </a:solidFill>
                <a:latin typeface="Soho Std" pitchFamily="18" charset="0"/>
              </a:rPr>
              <a:t>Adam Clark</a:t>
            </a:r>
          </a:p>
          <a:p>
            <a:pPr algn="r"/>
            <a:r>
              <a:rPr lang="en-US" dirty="0" smtClean="0">
                <a:solidFill>
                  <a:schemeClr val="tx2"/>
                </a:solidFill>
                <a:latin typeface="Soho Std" pitchFamily="18" charset="0"/>
              </a:rPr>
              <a:t>Boise Code Camp 2012</a:t>
            </a:r>
            <a:br>
              <a:rPr lang="en-US" dirty="0" smtClean="0">
                <a:solidFill>
                  <a:schemeClr val="tx2"/>
                </a:solidFill>
                <a:latin typeface="Soho Std" pitchFamily="18" charset="0"/>
              </a:rPr>
            </a:br>
            <a:r>
              <a:rPr lang="en-US" dirty="0" smtClean="0">
                <a:solidFill>
                  <a:schemeClr val="tx2"/>
                </a:solidFill>
                <a:latin typeface="Soho Std" pitchFamily="18" charset="0"/>
              </a:rPr>
              <a:t>adamclerk@gmail.com</a:t>
            </a:r>
          </a:p>
          <a:p>
            <a:pPr algn="r"/>
            <a:r>
              <a:rPr lang="en-US" dirty="0" smtClean="0">
                <a:solidFill>
                  <a:schemeClr val="tx2"/>
                </a:solidFill>
                <a:latin typeface="Soho Std" pitchFamily="18" charset="0"/>
              </a:rPr>
              <a:t>github.com/</a:t>
            </a:r>
            <a:r>
              <a:rPr lang="en-US" dirty="0" err="1" smtClean="0">
                <a:solidFill>
                  <a:schemeClr val="tx2"/>
                </a:solidFill>
                <a:latin typeface="Soho Std" pitchFamily="18" charset="0"/>
              </a:rPr>
              <a:t>adamclerk</a:t>
            </a:r>
            <a:endParaRPr lang="en-US" dirty="0" smtClean="0">
              <a:solidFill>
                <a:schemeClr val="tx2"/>
              </a:solidFill>
              <a:latin typeface="Soho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70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296" y="30187"/>
            <a:ext cx="32259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accent3"/>
                </a:solidFill>
                <a:latin typeface="Soho Std ExtraBold Condensed" pitchFamily="18" charset="0"/>
              </a:rPr>
              <a:t>!</a:t>
            </a:r>
            <a:r>
              <a:rPr lang="en-US" sz="10000" dirty="0" smtClean="0">
                <a:solidFill>
                  <a:schemeClr val="accent3"/>
                </a:solidFill>
                <a:latin typeface="Soho Std ExtraBold Condensed" pitchFamily="18" charset="0"/>
              </a:rPr>
              <a:t>FUN</a:t>
            </a:r>
            <a:endParaRPr lang="en-US" sz="10000" dirty="0">
              <a:solidFill>
                <a:schemeClr val="accent3"/>
              </a:solidFill>
              <a:latin typeface="Soho Std ExtraBold Condense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5688" y="307186"/>
            <a:ext cx="4159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Compiled</a:t>
            </a:r>
          </a:p>
          <a:p>
            <a:pPr algn="r"/>
            <a:r>
              <a:rPr lang="en-US" sz="3200" dirty="0" err="1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Cmdlets</a:t>
            </a:r>
            <a:endParaRPr lang="en-US" sz="3200" dirty="0">
              <a:solidFill>
                <a:schemeClr val="tx2">
                  <a:lumMod val="90000"/>
                </a:schemeClr>
              </a:solidFill>
              <a:latin typeface="Soho Std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4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296" y="30187"/>
            <a:ext cx="32259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>
                <a:solidFill>
                  <a:schemeClr val="accent3"/>
                </a:solidFill>
                <a:latin typeface="Soho Std ExtraBold Condensed" pitchFamily="18" charset="0"/>
              </a:rPr>
              <a:t>FUN</a:t>
            </a:r>
            <a:endParaRPr lang="en-US" sz="10000" dirty="0">
              <a:solidFill>
                <a:schemeClr val="accent3"/>
              </a:solidFill>
              <a:latin typeface="Soho Std ExtraBold Condensed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307186"/>
            <a:ext cx="4159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Scripted</a:t>
            </a:r>
          </a:p>
          <a:p>
            <a:pPr algn="r"/>
            <a:r>
              <a:rPr lang="en-US" sz="3200" dirty="0" err="1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Cmdlets</a:t>
            </a:r>
            <a:endParaRPr lang="en-US" sz="3200" dirty="0">
              <a:solidFill>
                <a:schemeClr val="tx2">
                  <a:lumMod val="90000"/>
                </a:schemeClr>
              </a:solidFill>
              <a:latin typeface="Soho Std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2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1572" y="5906101"/>
            <a:ext cx="4550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Get-Weather</a:t>
            </a:r>
            <a:endParaRPr lang="en-US" sz="4000" dirty="0">
              <a:solidFill>
                <a:schemeClr val="tx2">
                  <a:lumMod val="90000"/>
                </a:schemeClr>
              </a:solidFill>
              <a:latin typeface="Soho Std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9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/>
          <a:lstStyle/>
          <a:p>
            <a:pPr algn="l"/>
            <a:r>
              <a:rPr lang="en-US" dirty="0" smtClean="0"/>
              <a:t>!FUN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307186"/>
            <a:ext cx="415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Text Pipes</a:t>
            </a:r>
            <a:endParaRPr lang="en-US" sz="3200" dirty="0">
              <a:solidFill>
                <a:schemeClr val="tx2">
                  <a:lumMod val="90000"/>
                </a:schemeClr>
              </a:solidFill>
              <a:latin typeface="Soho Std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296" y="30187"/>
            <a:ext cx="32259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>
                <a:solidFill>
                  <a:schemeClr val="accent3"/>
                </a:solidFill>
                <a:latin typeface="Soho Std ExtraBold Condensed" pitchFamily="18" charset="0"/>
              </a:rPr>
              <a:t>FUN</a:t>
            </a:r>
            <a:endParaRPr lang="en-US" sz="10000" dirty="0">
              <a:solidFill>
                <a:schemeClr val="accent3"/>
              </a:solidFill>
              <a:latin typeface="Soho Std ExtraBold Condensed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553407"/>
            <a:ext cx="415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Object Pipes</a:t>
            </a:r>
            <a:endParaRPr lang="en-US" sz="3200" dirty="0">
              <a:solidFill>
                <a:schemeClr val="tx2">
                  <a:lumMod val="90000"/>
                </a:schemeClr>
              </a:solidFill>
              <a:latin typeface="Soho Std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7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1572" y="5300999"/>
            <a:ext cx="45509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Count-Object</a:t>
            </a:r>
            <a:br>
              <a:rPr lang="en-US" sz="40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</a:br>
            <a:r>
              <a:rPr lang="en-US" sz="40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Get-Weather v2</a:t>
            </a:r>
            <a:endParaRPr lang="en-US" sz="4000" dirty="0">
              <a:solidFill>
                <a:schemeClr val="tx2">
                  <a:lumMod val="90000"/>
                </a:schemeClr>
              </a:solidFill>
              <a:latin typeface="Soho Std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2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23088" cy="1143000"/>
          </a:xfrm>
        </p:spPr>
        <p:txBody>
          <a:bodyPr/>
          <a:lstStyle/>
          <a:p>
            <a:pPr algn="l"/>
            <a:r>
              <a:rPr lang="en-US" dirty="0" smtClean="0"/>
              <a:t>!FUN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80288" y="548650"/>
            <a:ext cx="415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Passwords</a:t>
            </a:r>
            <a:endParaRPr lang="en-US" sz="3200" dirty="0">
              <a:solidFill>
                <a:schemeClr val="tx2">
                  <a:lumMod val="90000"/>
                </a:schemeClr>
              </a:solidFill>
              <a:latin typeface="Soho Std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3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296" y="30187"/>
            <a:ext cx="32259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>
                <a:solidFill>
                  <a:schemeClr val="accent3"/>
                </a:solidFill>
                <a:latin typeface="Soho Std ExtraBold Condensed" pitchFamily="18" charset="0"/>
              </a:rPr>
              <a:t>FUN</a:t>
            </a:r>
            <a:endParaRPr lang="en-US" sz="10000" dirty="0">
              <a:solidFill>
                <a:schemeClr val="accent3"/>
              </a:solidFill>
              <a:latin typeface="Soho Std ExtraBold Condensed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307186"/>
            <a:ext cx="4159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Secure </a:t>
            </a:r>
          </a:p>
          <a:p>
            <a:pPr algn="r"/>
            <a:r>
              <a:rPr lang="en-US" sz="3200" dirty="0" smtClean="0">
                <a:solidFill>
                  <a:schemeClr val="tx2">
                    <a:lumMod val="90000"/>
                  </a:schemeClr>
                </a:solidFill>
                <a:latin typeface="Soho Std" pitchFamily="18" charset="0"/>
              </a:rPr>
              <a:t>Strings</a:t>
            </a:r>
            <a:endParaRPr lang="en-US" sz="3200" dirty="0">
              <a:solidFill>
                <a:schemeClr val="tx2">
                  <a:lumMod val="90000"/>
                </a:schemeClr>
              </a:solidFill>
              <a:latin typeface="Soho Std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github.com/adamclerk/FunWithPowershell2012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333D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1716</TotalTime>
  <Words>67</Words>
  <Application>Microsoft Office PowerPoint</Application>
  <PresentationFormat>On-screen Show (4:3)</PresentationFormat>
  <Paragraphs>53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FUN WITH POWERSHELL</vt:lpstr>
      <vt:lpstr>PowerPoint Presentation</vt:lpstr>
      <vt:lpstr>PowerPoint Presentation</vt:lpstr>
      <vt:lpstr>CODE</vt:lpstr>
      <vt:lpstr>!FUN</vt:lpstr>
      <vt:lpstr>PowerPoint Presentation</vt:lpstr>
      <vt:lpstr>CODE</vt:lpstr>
      <vt:lpstr>!FUN</vt:lpstr>
      <vt:lpstr>PowerPoint Presentation</vt:lpstr>
      <vt:lpstr>CODE</vt:lpstr>
      <vt:lpstr>!FUN</vt:lpstr>
      <vt:lpstr>PowerPoint Presentation</vt:lpstr>
      <vt:lpstr>CODE</vt:lpstr>
      <vt:lpstr>CONCLUSION</vt:lpstr>
      <vt:lpstr>FUN WITH POWERSHELL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Clark</dc:creator>
  <cp:lastModifiedBy>Adam Clark</cp:lastModifiedBy>
  <cp:revision>27</cp:revision>
  <dcterms:created xsi:type="dcterms:W3CDTF">2012-03-18T21:49:53Z</dcterms:created>
  <dcterms:modified xsi:type="dcterms:W3CDTF">2012-03-26T20:11:07Z</dcterms:modified>
</cp:coreProperties>
</file>