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590" autoAdjust="0"/>
  </p:normalViewPr>
  <p:slideViewPr>
    <p:cSldViewPr>
      <p:cViewPr>
        <p:scale>
          <a:sx n="100" d="100"/>
          <a:sy n="100" d="100"/>
        </p:scale>
        <p:origin x="-1944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582EB-F544-477B-90B4-670621DC59BE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6ACDB-7F5F-4B1E-B9F1-0A971AE1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41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Get-Weather.ps1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6ACDB-7F5F-4B1E-B9F1-0A971AE12F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4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138DC9-8137-4E39-9059-FED75AFDE476}" type="datetime1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D337E6-49DA-4125-9F2A-3876A9A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39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94C78B-7B48-4C92-B984-38065B2F3287}" type="datetime1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D337E6-49DA-4125-9F2A-3876A9A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Master tit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1D101A-1A2D-4742-97B8-2B317B7A4AD8}" type="datetime1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D337E6-49DA-4125-9F2A-3876A9A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2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84CA67-0A36-492E-9A5D-2A3562651BF8}" type="datetime1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D337E6-49DA-4125-9F2A-3876A9A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2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B6663C-9179-41C7-A747-F954790BC68F}" type="datetime1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D337E6-49DA-4125-9F2A-3876A9A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42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8AA9D9-7250-4C45-9A51-088978D05897}" type="datetime1">
              <a:rPr lang="en-US" smtClean="0"/>
              <a:t>3/19/2012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D337E6-49DA-4125-9F2A-3876A9A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3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C81251-6A76-446F-AA9D-6415AB23E9BB}" type="datetime1">
              <a:rPr lang="en-US" smtClean="0"/>
              <a:t>3/19/2012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D337E6-49DA-4125-9F2A-3876A9A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8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0F28F0-7B43-49F7-B8EE-3BD787FA1481}" type="datetime1">
              <a:rPr lang="en-US" smtClean="0"/>
              <a:t>3/19/2012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D337E6-49DA-4125-9F2A-3876A9A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7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894B58-B4EE-4796-A63C-092293ACE578}" type="datetime1">
              <a:rPr lang="en-US" smtClean="0"/>
              <a:t>3/19/2012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D337E6-49DA-4125-9F2A-3876A9A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8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4AD731-DD6D-4412-9388-7370017D30E2}" type="datetime1">
              <a:rPr lang="en-US" smtClean="0"/>
              <a:t>3/19/2012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D337E6-49DA-4125-9F2A-3876A9A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0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638580-D63B-47ED-AC64-AFC3F6F731DA}" type="datetime1">
              <a:rPr lang="en-US" smtClean="0"/>
              <a:t>3/19/2012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D337E6-49DA-4125-9F2A-3876A9A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3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2918" y="64928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50000"/>
                  </a:schemeClr>
                </a:solidFill>
                <a:latin typeface="Soho Std Light" pitchFamily="18" charset="0"/>
              </a:defRPr>
            </a:lvl1pPr>
          </a:lstStyle>
          <a:p>
            <a:r>
              <a:rPr lang="en-US" smtClean="0"/>
              <a:t>github.com/adamclerk/FunWithPowershell2012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0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10000" kern="1200">
          <a:solidFill>
            <a:schemeClr val="accent3"/>
          </a:solidFill>
          <a:latin typeface="Soho Std ExtraBold Condensed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oho Std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oho Std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oho Std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oho Std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oho Std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ather.gov/xml/current_obs/" TargetMode="External"/><Relationship Id="rId2" Type="http://schemas.openxmlformats.org/officeDocument/2006/relationships/hyperlink" Target="http://krishnanandula.wordpress.com/2011/01/04/create-a-custom-powershell-cmdlet-hello-world-vs2010-net-framwork-4-powershell-2-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sonposh.com/archives/254" TargetMode="External"/><Relationship Id="rId5" Type="http://schemas.openxmlformats.org/officeDocument/2006/relationships/hyperlink" Target="http://gentlelogic.blogspot.com/2011/11/check-gmail-inbox-via-windows-7.html" TargetMode="External"/><Relationship Id="rId4" Type="http://schemas.openxmlformats.org/officeDocument/2006/relationships/hyperlink" Target="http://blogs.msdn.com/b/jaredpar/archive/2008/12/19/count-object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057400"/>
            <a:ext cx="7772400" cy="4572000"/>
          </a:xfrm>
        </p:spPr>
        <p:txBody>
          <a:bodyPr>
            <a:noAutofit/>
          </a:bodyPr>
          <a:lstStyle/>
          <a:p>
            <a:pPr algn="l"/>
            <a:r>
              <a:rPr lang="en-US" sz="10000" dirty="0" smtClean="0">
                <a:solidFill>
                  <a:schemeClr val="accent3"/>
                </a:solidFill>
                <a:latin typeface="Soho Std ExtraBold Condensed" pitchFamily="18" charset="0"/>
              </a:rPr>
              <a:t>FUN</a:t>
            </a:r>
            <a:br>
              <a:rPr lang="en-US" sz="10000" dirty="0" smtClean="0">
                <a:solidFill>
                  <a:schemeClr val="accent3"/>
                </a:solidFill>
                <a:latin typeface="Soho Std ExtraBold Condensed" pitchFamily="18" charset="0"/>
              </a:rPr>
            </a:br>
            <a:r>
              <a:rPr lang="en-US" sz="10000" dirty="0" smtClean="0">
                <a:solidFill>
                  <a:schemeClr val="accent3"/>
                </a:solidFill>
                <a:latin typeface="Soho Std ExtraBold Condensed" pitchFamily="18" charset="0"/>
              </a:rPr>
              <a:t>WITH</a:t>
            </a:r>
            <a:br>
              <a:rPr lang="en-US" sz="10000" dirty="0" smtClean="0">
                <a:solidFill>
                  <a:schemeClr val="accent3"/>
                </a:solidFill>
                <a:latin typeface="Soho Std ExtraBold Condensed" pitchFamily="18" charset="0"/>
              </a:rPr>
            </a:br>
            <a:r>
              <a:rPr lang="en-US" sz="10000" dirty="0" smtClean="0">
                <a:solidFill>
                  <a:schemeClr val="accent3"/>
                </a:solidFill>
                <a:latin typeface="Soho Std ExtraBold Condensed" pitchFamily="18" charset="0"/>
              </a:rPr>
              <a:t>POWERSHELL</a:t>
            </a:r>
            <a:endParaRPr lang="en-US" sz="10000" dirty="0">
              <a:solidFill>
                <a:schemeClr val="accent3"/>
              </a:solidFill>
              <a:latin typeface="Soho Std ExtraBold Condensed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1200" y="228600"/>
            <a:ext cx="31242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tx2"/>
                </a:solidFill>
                <a:latin typeface="Soho Std" pitchFamily="18" charset="0"/>
              </a:rPr>
              <a:t>Adam Clark</a:t>
            </a:r>
          </a:p>
          <a:p>
            <a:pPr algn="r"/>
            <a:r>
              <a:rPr lang="en-US" dirty="0" smtClean="0">
                <a:solidFill>
                  <a:schemeClr val="tx2"/>
                </a:solidFill>
                <a:latin typeface="Soho Std" pitchFamily="18" charset="0"/>
              </a:rPr>
              <a:t>Boise Code Camp 2012</a:t>
            </a:r>
            <a:br>
              <a:rPr lang="en-US" dirty="0" smtClean="0">
                <a:solidFill>
                  <a:schemeClr val="tx2"/>
                </a:solidFill>
                <a:latin typeface="Soho Std" pitchFamily="18" charset="0"/>
              </a:rPr>
            </a:br>
            <a:r>
              <a:rPr lang="en-US" dirty="0" smtClean="0">
                <a:solidFill>
                  <a:schemeClr val="tx2"/>
                </a:solidFill>
                <a:latin typeface="Soho Std" pitchFamily="18" charset="0"/>
              </a:rPr>
              <a:t>adamclerk@gmail.com</a:t>
            </a:r>
          </a:p>
          <a:p>
            <a:pPr algn="r"/>
            <a:r>
              <a:rPr lang="en-US" dirty="0" smtClean="0">
                <a:solidFill>
                  <a:schemeClr val="tx2"/>
                </a:solidFill>
                <a:latin typeface="Soho Std" pitchFamily="18" charset="0"/>
              </a:rPr>
              <a:t>github.com/</a:t>
            </a:r>
            <a:r>
              <a:rPr lang="en-US" dirty="0" err="1" smtClean="0">
                <a:solidFill>
                  <a:schemeClr val="tx2"/>
                </a:solidFill>
                <a:latin typeface="Soho Std" pitchFamily="18" charset="0"/>
              </a:rPr>
              <a:t>adamclerk</a:t>
            </a:r>
            <a:endParaRPr lang="en-US" dirty="0" smtClean="0">
              <a:solidFill>
                <a:schemeClr val="tx2"/>
              </a:solidFill>
              <a:latin typeface="Soho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13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70969" y="5293453"/>
            <a:ext cx="62204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Read-Host</a:t>
            </a:r>
          </a:p>
          <a:p>
            <a:pPr algn="r"/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Get-Gmail-Unread-Count</a:t>
            </a:r>
            <a:endParaRPr lang="en-US" sz="4000" dirty="0">
              <a:solidFill>
                <a:schemeClr val="tx2">
                  <a:lumMod val="90000"/>
                </a:schemeClr>
              </a:solidFill>
              <a:latin typeface="Soho Std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23088" cy="1143000"/>
          </a:xfrm>
        </p:spPr>
        <p:txBody>
          <a:bodyPr/>
          <a:lstStyle/>
          <a:p>
            <a:pPr algn="l"/>
            <a:r>
              <a:rPr lang="en-US" dirty="0" smtClean="0"/>
              <a:t>!FUN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80288" y="548650"/>
            <a:ext cx="415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. Sourcing files</a:t>
            </a:r>
            <a:endParaRPr lang="en-US" sz="3200" dirty="0">
              <a:solidFill>
                <a:schemeClr val="tx2">
                  <a:lumMod val="90000"/>
                </a:schemeClr>
              </a:solidFill>
              <a:latin typeface="Soho St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7117" y="1661403"/>
            <a:ext cx="76617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oho Std" pitchFamily="18" charset="0"/>
              </a:rPr>
              <a:t>Not automated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oho Std" pitchFamily="18" charset="0"/>
              </a:rPr>
              <a:t>Everything is public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oho Std" pitchFamily="18" charset="0"/>
              </a:rPr>
              <a:t>!Fun with lots of files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3000" dirty="0">
              <a:solidFill>
                <a:schemeClr val="tx2">
                  <a:lumMod val="20000"/>
                  <a:lumOff val="80000"/>
                </a:schemeClr>
              </a:solidFill>
              <a:latin typeface="Soho Std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2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296" y="30187"/>
            <a:ext cx="32259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>
                <a:solidFill>
                  <a:schemeClr val="accent3"/>
                </a:solidFill>
                <a:latin typeface="Soho Std ExtraBold Condensed" pitchFamily="18" charset="0"/>
              </a:rPr>
              <a:t>FUN</a:t>
            </a:r>
            <a:endParaRPr lang="en-US" sz="10000" dirty="0">
              <a:solidFill>
                <a:schemeClr val="accent3"/>
              </a:solidFill>
              <a:latin typeface="Soho Std ExtraBold Condense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7117" y="1661403"/>
            <a:ext cx="76617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000" dirty="0" smtClean="0">
                <a:latin typeface="Soho Std" pitchFamily="18" charset="0"/>
              </a:rPr>
              <a:t>Set and forget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 smtClean="0">
                <a:latin typeface="Soho Std" pitchFamily="18" charset="0"/>
              </a:rPr>
              <a:t>Private methods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 smtClean="0">
                <a:latin typeface="Soho Std" pitchFamily="18" charset="0"/>
              </a:rPr>
              <a:t>Automated</a:t>
            </a:r>
            <a:endParaRPr lang="en-US" sz="3000" dirty="0">
              <a:latin typeface="Soho Std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 smtClean="0">
                <a:latin typeface="Soho Std" pitchFamily="18" charset="0"/>
              </a:rPr>
              <a:t>Simple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80288" y="548650"/>
            <a:ext cx="415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Modules</a:t>
            </a:r>
            <a:endParaRPr lang="en-US" sz="3200" dirty="0">
              <a:solidFill>
                <a:schemeClr val="tx2">
                  <a:lumMod val="90000"/>
                </a:schemeClr>
              </a:solidFill>
              <a:latin typeface="Soho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9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70969" y="5293453"/>
            <a:ext cx="62204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Import-Secure-String</a:t>
            </a:r>
          </a:p>
          <a:p>
            <a:pPr algn="r"/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Export-Secure-String</a:t>
            </a:r>
            <a:endParaRPr lang="en-US" sz="4000" dirty="0">
              <a:solidFill>
                <a:schemeClr val="tx2">
                  <a:lumMod val="90000"/>
                </a:schemeClr>
              </a:solidFill>
              <a:latin typeface="Soho Std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4724" y="1931218"/>
            <a:ext cx="79497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oho Std" pitchFamily="18" charset="0"/>
              </a:rPr>
              <a:t>Slide 1: </a:t>
            </a:r>
          </a:p>
          <a:p>
            <a:r>
              <a:rPr lang="en-US" sz="1200" dirty="0" smtClean="0">
                <a:latin typeface="Soho Std" pitchFamily="18" charset="0"/>
              </a:rPr>
              <a:t>         [pictures</a:t>
            </a:r>
            <a:r>
              <a:rPr lang="en-US" sz="1200" dirty="0">
                <a:latin typeface="Soho Std" pitchFamily="18" charset="0"/>
              </a:rPr>
              <a:t>] </a:t>
            </a:r>
            <a:r>
              <a:rPr lang="en-US" sz="1200" dirty="0">
                <a:latin typeface="Soho Std" pitchFamily="18" charset="0"/>
                <a:hlinkClick r:id="rId2"/>
              </a:rPr>
              <a:t>Create a custom </a:t>
            </a:r>
            <a:r>
              <a:rPr lang="en-US" sz="1200" dirty="0" err="1">
                <a:latin typeface="Soho Std" pitchFamily="18" charset="0"/>
                <a:hlinkClick r:id="rId2"/>
              </a:rPr>
              <a:t>powershell</a:t>
            </a:r>
            <a:r>
              <a:rPr lang="en-US" sz="1200" dirty="0">
                <a:latin typeface="Soho Std" pitchFamily="18" charset="0"/>
                <a:hlinkClick r:id="rId2"/>
              </a:rPr>
              <a:t> </a:t>
            </a:r>
            <a:r>
              <a:rPr lang="en-US" sz="1200" dirty="0" err="1">
                <a:latin typeface="Soho Std" pitchFamily="18" charset="0"/>
                <a:hlinkClick r:id="rId2"/>
              </a:rPr>
              <a:t>cmdlet</a:t>
            </a:r>
            <a:r>
              <a:rPr lang="en-US" sz="1200" dirty="0">
                <a:latin typeface="Soho Std" pitchFamily="18" charset="0"/>
                <a:hlinkClick r:id="rId2"/>
              </a:rPr>
              <a:t> “Hello World..!” VS2010 + .NET </a:t>
            </a:r>
            <a:r>
              <a:rPr lang="en-US" sz="1200" dirty="0" err="1">
                <a:latin typeface="Soho Std" pitchFamily="18" charset="0"/>
                <a:hlinkClick r:id="rId2"/>
              </a:rPr>
              <a:t>Framwork</a:t>
            </a:r>
            <a:r>
              <a:rPr lang="en-US" sz="1200" dirty="0">
                <a:latin typeface="Soho Std" pitchFamily="18" charset="0"/>
                <a:hlinkClick r:id="rId2"/>
              </a:rPr>
              <a:t> 4 + </a:t>
            </a:r>
            <a:r>
              <a:rPr lang="en-US" sz="1200" dirty="0" err="1">
                <a:latin typeface="Soho Std" pitchFamily="18" charset="0"/>
                <a:hlinkClick r:id="rId2"/>
              </a:rPr>
              <a:t>Powershell</a:t>
            </a:r>
            <a:r>
              <a:rPr lang="en-US" sz="1200" dirty="0">
                <a:latin typeface="Soho Std" pitchFamily="18" charset="0"/>
                <a:hlinkClick r:id="rId2"/>
              </a:rPr>
              <a:t> </a:t>
            </a:r>
            <a:r>
              <a:rPr lang="en-US" sz="1200" dirty="0" smtClean="0">
                <a:latin typeface="Soho Std" pitchFamily="18" charset="0"/>
                <a:hlinkClick r:id="rId2"/>
              </a:rPr>
              <a:t>2.0</a:t>
            </a:r>
            <a:endParaRPr lang="en-US" sz="1200" dirty="0" smtClean="0">
              <a:latin typeface="Soho Std" pitchFamily="18" charset="0"/>
            </a:endParaRPr>
          </a:p>
          <a:p>
            <a:r>
              <a:rPr lang="en-US" sz="1200" dirty="0" smtClean="0">
                <a:latin typeface="Soho Std" pitchFamily="18" charset="0"/>
              </a:rPr>
              <a:t>Slide 4+6:</a:t>
            </a:r>
          </a:p>
          <a:p>
            <a:r>
              <a:rPr lang="en-US" sz="1200" dirty="0" smtClean="0">
                <a:latin typeface="Soho Std" pitchFamily="18" charset="0"/>
              </a:rPr>
              <a:t>         [</a:t>
            </a:r>
            <a:r>
              <a:rPr lang="en-US" sz="1200" dirty="0" err="1" smtClean="0">
                <a:latin typeface="Soho Std" pitchFamily="18" charset="0"/>
              </a:rPr>
              <a:t>datasource</a:t>
            </a:r>
            <a:r>
              <a:rPr lang="en-US" sz="1200" dirty="0">
                <a:latin typeface="Soho Std" pitchFamily="18" charset="0"/>
              </a:rPr>
              <a:t>] </a:t>
            </a:r>
            <a:r>
              <a:rPr lang="en-US" sz="1200" dirty="0" smtClean="0">
                <a:latin typeface="Soho Std" pitchFamily="18" charset="0"/>
                <a:hlinkClick r:id="rId3"/>
              </a:rPr>
              <a:t>NOAA - XML </a:t>
            </a:r>
            <a:r>
              <a:rPr lang="en-US" sz="1200" dirty="0">
                <a:latin typeface="Soho Std" pitchFamily="18" charset="0"/>
                <a:hlinkClick r:id="rId3"/>
              </a:rPr>
              <a:t>Feeds of Current Weather Conditions </a:t>
            </a:r>
            <a:endParaRPr lang="en-US" sz="1200" dirty="0" smtClean="0">
              <a:latin typeface="Soho Std" pitchFamily="18" charset="0"/>
            </a:endParaRPr>
          </a:p>
          <a:p>
            <a:r>
              <a:rPr lang="en-US" sz="1200" dirty="0" smtClean="0">
                <a:latin typeface="Soho Std" pitchFamily="18" charset="0"/>
              </a:rPr>
              <a:t>Slide 7:</a:t>
            </a:r>
          </a:p>
          <a:p>
            <a:r>
              <a:rPr lang="en-US" sz="1200" dirty="0" smtClean="0">
                <a:latin typeface="Soho Std" pitchFamily="18" charset="0"/>
              </a:rPr>
              <a:t>         [</a:t>
            </a:r>
            <a:r>
              <a:rPr lang="en-US" sz="1200" dirty="0">
                <a:latin typeface="Soho Std" pitchFamily="18" charset="0"/>
              </a:rPr>
              <a:t>code] </a:t>
            </a:r>
            <a:r>
              <a:rPr lang="en-US" sz="1200" dirty="0">
                <a:latin typeface="Soho Std" pitchFamily="18" charset="0"/>
                <a:hlinkClick r:id="rId4"/>
              </a:rPr>
              <a:t>Count-Object </a:t>
            </a:r>
            <a:r>
              <a:rPr lang="en-US" sz="1200" dirty="0" smtClean="0">
                <a:latin typeface="Soho Std" pitchFamily="18" charset="0"/>
                <a:hlinkClick r:id="rId4"/>
              </a:rPr>
              <a:t>– </a:t>
            </a:r>
            <a:r>
              <a:rPr lang="en-US" sz="1200" dirty="0" err="1" smtClean="0">
                <a:latin typeface="Soho Std" pitchFamily="18" charset="0"/>
                <a:hlinkClick r:id="rId4"/>
              </a:rPr>
              <a:t>jaredpar’s</a:t>
            </a:r>
            <a:r>
              <a:rPr lang="en-US" sz="1200" dirty="0" smtClean="0">
                <a:latin typeface="Soho Std" pitchFamily="18" charset="0"/>
                <a:hlinkClick r:id="rId4"/>
              </a:rPr>
              <a:t> </a:t>
            </a:r>
            <a:r>
              <a:rPr lang="en-US" sz="1200" dirty="0" err="1">
                <a:latin typeface="Soho Std" pitchFamily="18" charset="0"/>
                <a:hlinkClick r:id="rId4"/>
              </a:rPr>
              <a:t>WebLog</a:t>
            </a:r>
            <a:r>
              <a:rPr lang="en-US" sz="1200" dirty="0">
                <a:latin typeface="Soho Std" pitchFamily="18" charset="0"/>
                <a:hlinkClick r:id="rId4"/>
              </a:rPr>
              <a:t> - Site Home - MSDN </a:t>
            </a:r>
            <a:r>
              <a:rPr lang="en-US" sz="1200" dirty="0" smtClean="0">
                <a:latin typeface="Soho Std" pitchFamily="18" charset="0"/>
                <a:hlinkClick r:id="rId4"/>
              </a:rPr>
              <a:t>Blogs</a:t>
            </a:r>
            <a:endParaRPr lang="en-US" sz="1200" dirty="0" smtClean="0">
              <a:latin typeface="Soho Std" pitchFamily="18" charset="0"/>
            </a:endParaRPr>
          </a:p>
          <a:p>
            <a:r>
              <a:rPr lang="en-US" sz="1200" dirty="0" smtClean="0">
                <a:latin typeface="Soho Std" pitchFamily="18" charset="0"/>
              </a:rPr>
              <a:t>Slide 10:</a:t>
            </a:r>
          </a:p>
          <a:p>
            <a:r>
              <a:rPr lang="en-US" sz="1200" dirty="0" smtClean="0">
                <a:latin typeface="Soho Std" pitchFamily="18" charset="0"/>
              </a:rPr>
              <a:t>         [code</a:t>
            </a:r>
            <a:r>
              <a:rPr lang="en-US" sz="1200" dirty="0">
                <a:latin typeface="Soho Std" pitchFamily="18" charset="0"/>
              </a:rPr>
              <a:t>] </a:t>
            </a:r>
            <a:r>
              <a:rPr lang="en-US" sz="1200" dirty="0">
                <a:latin typeface="Soho Std" pitchFamily="18" charset="0"/>
                <a:hlinkClick r:id="rId5"/>
              </a:rPr>
              <a:t>Check Gmail inbox via Windows 7 </a:t>
            </a:r>
            <a:r>
              <a:rPr lang="en-US" sz="1200" dirty="0" smtClean="0">
                <a:latin typeface="Soho Std" pitchFamily="18" charset="0"/>
                <a:hlinkClick r:id="rId5"/>
              </a:rPr>
              <a:t>PowerShell</a:t>
            </a:r>
            <a:endParaRPr lang="en-US" sz="1200" dirty="0" smtClean="0">
              <a:latin typeface="Soho Std" pitchFamily="18" charset="0"/>
            </a:endParaRPr>
          </a:p>
          <a:p>
            <a:r>
              <a:rPr lang="en-US" sz="1200" dirty="0" smtClean="0">
                <a:latin typeface="Soho Std" pitchFamily="18" charset="0"/>
              </a:rPr>
              <a:t>Slide 13:</a:t>
            </a:r>
          </a:p>
          <a:p>
            <a:r>
              <a:rPr lang="en-US" sz="1200" dirty="0">
                <a:latin typeface="Soho Std" pitchFamily="18" charset="0"/>
              </a:rPr>
              <a:t> </a:t>
            </a:r>
            <a:r>
              <a:rPr lang="en-US" sz="1200" dirty="0" smtClean="0">
                <a:latin typeface="Soho Std" pitchFamily="18" charset="0"/>
              </a:rPr>
              <a:t>        [code</a:t>
            </a:r>
            <a:r>
              <a:rPr lang="en-US" sz="1200" dirty="0">
                <a:latin typeface="Soho Std" pitchFamily="18" charset="0"/>
              </a:rPr>
              <a:t>] </a:t>
            </a:r>
            <a:r>
              <a:rPr lang="en-US" sz="1200" dirty="0">
                <a:latin typeface="Soho Std" pitchFamily="18" charset="0"/>
                <a:hlinkClick r:id="rId6"/>
              </a:rPr>
              <a:t>Converting Secure String</a:t>
            </a:r>
            <a:endParaRPr lang="en-US" sz="1200" dirty="0" smtClean="0">
              <a:latin typeface="Soho Std" pitchFamily="18" charset="0"/>
            </a:endParaRPr>
          </a:p>
          <a:p>
            <a:endParaRPr lang="en-US" sz="1200" dirty="0" smtClean="0">
              <a:latin typeface="Soho Std" pitchFamily="18" charset="0"/>
            </a:endParaRPr>
          </a:p>
          <a:p>
            <a:endParaRPr lang="en-US" sz="1200" dirty="0" smtClean="0">
              <a:latin typeface="Soho Std" pitchFamily="18" charset="0"/>
            </a:endParaRPr>
          </a:p>
          <a:p>
            <a:endParaRPr lang="en-US" sz="1200" dirty="0">
              <a:latin typeface="Soho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43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296" y="30187"/>
            <a:ext cx="32259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accent3"/>
                </a:solidFill>
                <a:latin typeface="Soho Std ExtraBold Condensed" pitchFamily="18" charset="0"/>
              </a:rPr>
              <a:t>!</a:t>
            </a:r>
            <a:r>
              <a:rPr lang="en-US" sz="10000" dirty="0" smtClean="0">
                <a:solidFill>
                  <a:schemeClr val="accent3"/>
                </a:solidFill>
                <a:latin typeface="Soho Std ExtraBold Condensed" pitchFamily="18" charset="0"/>
              </a:rPr>
              <a:t>FUN</a:t>
            </a:r>
            <a:endParaRPr lang="en-US" sz="10000" dirty="0">
              <a:solidFill>
                <a:schemeClr val="accent3"/>
              </a:solidFill>
              <a:latin typeface="Soho Std ExtraBold Condense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5688" y="307186"/>
            <a:ext cx="4159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Compiled</a:t>
            </a:r>
          </a:p>
          <a:p>
            <a:pPr algn="r"/>
            <a:r>
              <a:rPr lang="en-US" sz="3200" dirty="0" err="1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Cmdlets</a:t>
            </a:r>
            <a:endParaRPr lang="en-US" sz="3200" dirty="0">
              <a:solidFill>
                <a:schemeClr val="tx2">
                  <a:lumMod val="90000"/>
                </a:schemeClr>
              </a:solidFill>
              <a:latin typeface="Soho Std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6" y="1661403"/>
            <a:ext cx="3977409" cy="2559376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28" y="2138362"/>
            <a:ext cx="3267075" cy="2581275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313" y="2956567"/>
            <a:ext cx="5029200" cy="1990725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976" y="3429000"/>
            <a:ext cx="4143375" cy="295275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4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296" y="30187"/>
            <a:ext cx="32259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>
                <a:solidFill>
                  <a:schemeClr val="accent3"/>
                </a:solidFill>
                <a:latin typeface="Soho Std ExtraBold Condensed" pitchFamily="18" charset="0"/>
              </a:rPr>
              <a:t>FUN</a:t>
            </a:r>
            <a:endParaRPr lang="en-US" sz="10000" dirty="0">
              <a:solidFill>
                <a:schemeClr val="accent3"/>
              </a:solidFill>
              <a:latin typeface="Soho Std ExtraBold Condensed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307186"/>
            <a:ext cx="4159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Scripted</a:t>
            </a:r>
          </a:p>
          <a:p>
            <a:pPr algn="r"/>
            <a:r>
              <a:rPr lang="en-US" sz="3200" dirty="0" err="1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Cmdlets</a:t>
            </a:r>
            <a:endParaRPr lang="en-US" sz="3200" dirty="0">
              <a:solidFill>
                <a:schemeClr val="tx2">
                  <a:lumMod val="90000"/>
                </a:schemeClr>
              </a:solidFill>
              <a:latin typeface="Soho St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7117" y="1661403"/>
            <a:ext cx="766173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oho Std" pitchFamily="18" charset="0"/>
              </a:rPr>
              <a:t>!C#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oho Std" pitchFamily="18" charset="0"/>
              </a:rPr>
              <a:t>!</a:t>
            </a:r>
            <a:r>
              <a:rPr lang="en-US" sz="30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oho Std" pitchFamily="18" charset="0"/>
              </a:rPr>
              <a:t>Compliation</a:t>
            </a:r>
            <a:endParaRPr lang="en-US" sz="3000" dirty="0" smtClean="0">
              <a:solidFill>
                <a:schemeClr val="tx2">
                  <a:lumMod val="20000"/>
                  <a:lumOff val="80000"/>
                </a:schemeClr>
              </a:solidFill>
              <a:latin typeface="Soho Std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oho Std" pitchFamily="18" charset="0"/>
              </a:rPr>
              <a:t>!VS2010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oho Std" pitchFamily="18" charset="0"/>
              </a:rPr>
              <a:t>Powershell</a:t>
            </a: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oho Std" pitchFamily="18" charset="0"/>
              </a:rPr>
              <a:t> 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oho Std" pitchFamily="18" charset="0"/>
              </a:rPr>
              <a:t>Fast, Easy and Fun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2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1572" y="5906101"/>
            <a:ext cx="4550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Get-Weather</a:t>
            </a:r>
            <a:endParaRPr lang="en-US" sz="4000" dirty="0">
              <a:solidFill>
                <a:schemeClr val="tx2">
                  <a:lumMod val="90000"/>
                </a:schemeClr>
              </a:solidFill>
              <a:latin typeface="Soho Std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9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/>
          <a:lstStyle/>
          <a:p>
            <a:pPr algn="l"/>
            <a:r>
              <a:rPr lang="en-US" dirty="0" smtClean="0"/>
              <a:t>!FUN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307186"/>
            <a:ext cx="4159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Too Many Parameters</a:t>
            </a:r>
            <a:endParaRPr lang="en-US" sz="3200" dirty="0">
              <a:solidFill>
                <a:schemeClr val="tx2">
                  <a:lumMod val="90000"/>
                </a:schemeClr>
              </a:solidFill>
              <a:latin typeface="Soho St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7117" y="4677443"/>
            <a:ext cx="76617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oho Std" pitchFamily="18" charset="0"/>
              </a:rPr>
              <a:t>$param1 = Get-Stuff</a:t>
            </a:r>
          </a:p>
          <a:p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oho Std" pitchFamily="18" charset="0"/>
              </a:rPr>
              <a:t>$param2 = Get-More-Stuff $param1</a:t>
            </a:r>
          </a:p>
          <a:p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oho Std" pitchFamily="18" charset="0"/>
              </a:rPr>
              <a:t>$param3 = Get-Final-Stuff $param2</a:t>
            </a:r>
          </a:p>
          <a:p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oho Std" pitchFamily="18" charset="0"/>
              </a:rPr>
              <a:t>$output = Combine-Stuff $param3</a:t>
            </a:r>
            <a:endParaRPr lang="en-US" sz="3000" dirty="0">
              <a:solidFill>
                <a:schemeClr val="tx2">
                  <a:lumMod val="20000"/>
                  <a:lumOff val="80000"/>
                </a:schemeClr>
              </a:solidFill>
              <a:latin typeface="Soho Std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7117" y="1661403"/>
            <a:ext cx="7661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oho Std" pitchFamily="18" charset="0"/>
              </a:rPr>
              <a:t>!Readable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oho Std" pitchFamily="18" charset="0"/>
              </a:rPr>
              <a:t>Messy</a:t>
            </a:r>
          </a:p>
        </p:txBody>
      </p:sp>
    </p:spTree>
    <p:extLst>
      <p:ext uri="{BB962C8B-B14F-4D97-AF65-F5344CB8AC3E}">
        <p14:creationId xmlns:p14="http://schemas.microsoft.com/office/powerpoint/2010/main" val="34079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296" y="30187"/>
            <a:ext cx="32259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>
                <a:solidFill>
                  <a:schemeClr val="accent3"/>
                </a:solidFill>
                <a:latin typeface="Soho Std ExtraBold Condensed" pitchFamily="18" charset="0"/>
              </a:rPr>
              <a:t>FUN</a:t>
            </a:r>
            <a:endParaRPr lang="en-US" sz="10000" dirty="0">
              <a:solidFill>
                <a:schemeClr val="accent3"/>
              </a:solidFill>
              <a:latin typeface="Soho Std ExtraBold Condensed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553407"/>
            <a:ext cx="415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Pipes</a:t>
            </a:r>
            <a:endParaRPr lang="en-US" sz="3200" dirty="0">
              <a:solidFill>
                <a:schemeClr val="tx2">
                  <a:lumMod val="90000"/>
                </a:schemeClr>
              </a:solidFill>
              <a:latin typeface="Soho St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7117" y="4667918"/>
            <a:ext cx="76617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oho Std" pitchFamily="18" charset="0"/>
              </a:rPr>
              <a:t>Get-Stuff | </a:t>
            </a:r>
          </a:p>
          <a:p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oho Std" pitchFamily="18" charset="0"/>
              </a:rPr>
              <a:t>Get-More-Stuff |</a:t>
            </a:r>
          </a:p>
          <a:p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oho Std" pitchFamily="18" charset="0"/>
              </a:rPr>
              <a:t>Get-Final-Stuff |</a:t>
            </a:r>
          </a:p>
          <a:p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oho Std" pitchFamily="18" charset="0"/>
              </a:rPr>
              <a:t>Combine-Stuff</a:t>
            </a:r>
            <a:endParaRPr lang="en-US" sz="3000" dirty="0">
              <a:solidFill>
                <a:schemeClr val="tx2">
                  <a:lumMod val="20000"/>
                  <a:lumOff val="80000"/>
                </a:schemeClr>
              </a:solidFill>
              <a:latin typeface="Soho Std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7117" y="1661403"/>
            <a:ext cx="76617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oho Std" pitchFamily="18" charset="0"/>
              </a:rPr>
              <a:t>Object Pipes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oho Std" pitchFamily="18" charset="0"/>
              </a:rPr>
              <a:t>!Text Pipes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oho Std" pitchFamily="18" charset="0"/>
              </a:rPr>
              <a:t>Readable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3000" dirty="0" smtClean="0">
              <a:solidFill>
                <a:schemeClr val="tx2">
                  <a:lumMod val="20000"/>
                  <a:lumOff val="80000"/>
                </a:schemeClr>
              </a:solidFill>
              <a:latin typeface="Soho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17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1572" y="5300999"/>
            <a:ext cx="45509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Count-Object</a:t>
            </a:r>
            <a:br>
              <a:rPr lang="en-US" sz="40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</a:b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Get-Weather v2</a:t>
            </a:r>
            <a:endParaRPr lang="en-US" sz="4000" dirty="0">
              <a:solidFill>
                <a:schemeClr val="tx2">
                  <a:lumMod val="90000"/>
                </a:schemeClr>
              </a:solidFill>
              <a:latin typeface="Soho Std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2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23088" cy="1143000"/>
          </a:xfrm>
        </p:spPr>
        <p:txBody>
          <a:bodyPr/>
          <a:lstStyle/>
          <a:p>
            <a:pPr algn="l"/>
            <a:r>
              <a:rPr lang="en-US" dirty="0" smtClean="0"/>
              <a:t>!FUN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80288" y="548650"/>
            <a:ext cx="415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Passwords</a:t>
            </a:r>
            <a:endParaRPr lang="en-US" sz="3200" dirty="0">
              <a:solidFill>
                <a:schemeClr val="tx2">
                  <a:lumMod val="90000"/>
                </a:schemeClr>
              </a:solidFill>
              <a:latin typeface="Soho St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7117" y="1661403"/>
            <a:ext cx="76617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oho Std" pitchFamily="18" charset="0"/>
              </a:rPr>
              <a:t>Plain Text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oho Std" pitchFamily="18" charset="0"/>
              </a:rPr>
              <a:t>Typing @ Command Prompt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oho Std" pitchFamily="18" charset="0"/>
              </a:rPr>
              <a:t>Not automated</a:t>
            </a:r>
            <a:endParaRPr lang="en-US" sz="3000" dirty="0">
              <a:solidFill>
                <a:schemeClr val="tx2">
                  <a:lumMod val="20000"/>
                  <a:lumOff val="80000"/>
                </a:schemeClr>
              </a:solidFill>
              <a:latin typeface="Soho Std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oho Std" pitchFamily="18" charset="0"/>
              </a:rPr>
              <a:t>Not secure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3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296" y="30187"/>
            <a:ext cx="32259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>
                <a:solidFill>
                  <a:schemeClr val="accent3"/>
                </a:solidFill>
                <a:latin typeface="Soho Std ExtraBold Condensed" pitchFamily="18" charset="0"/>
              </a:rPr>
              <a:t>FUN</a:t>
            </a:r>
            <a:endParaRPr lang="en-US" sz="10000" dirty="0">
              <a:solidFill>
                <a:schemeClr val="accent3"/>
              </a:solidFill>
              <a:latin typeface="Soho Std ExtraBold Condensed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307186"/>
            <a:ext cx="4159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Secure </a:t>
            </a:r>
          </a:p>
          <a:p>
            <a:pPr algn="r"/>
            <a:r>
              <a:rPr lang="en-US" sz="32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Strings</a:t>
            </a:r>
            <a:endParaRPr lang="en-US" sz="3200" dirty="0">
              <a:solidFill>
                <a:schemeClr val="tx2">
                  <a:lumMod val="90000"/>
                </a:schemeClr>
              </a:solidFill>
              <a:latin typeface="Soho St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7117" y="1661403"/>
            <a:ext cx="766173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000" dirty="0" smtClean="0">
                <a:latin typeface="Soho Std" pitchFamily="18" charset="0"/>
              </a:rPr>
              <a:t>Encrypted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 smtClean="0">
                <a:latin typeface="Soho Std" pitchFamily="18" charset="0"/>
              </a:rPr>
              <a:t>Retrievable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 smtClean="0">
                <a:latin typeface="Soho Std" pitchFamily="18" charset="0"/>
              </a:rPr>
              <a:t>Automated</a:t>
            </a:r>
            <a:endParaRPr lang="en-US" sz="3000" dirty="0">
              <a:latin typeface="Soho Std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 smtClean="0">
                <a:latin typeface="Soho Std" pitchFamily="18" charset="0"/>
              </a:rPr>
              <a:t>Slightly more secure than Plain Text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 smtClean="0">
                <a:latin typeface="Soho Std" pitchFamily="18" charset="0"/>
              </a:rPr>
              <a:t>Simple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333D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1536</TotalTime>
  <Words>233</Words>
  <Application>Microsoft Office PowerPoint</Application>
  <PresentationFormat>On-screen Show (4:3)</PresentationFormat>
  <Paragraphs>96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FUN WITH POWERSHELL</vt:lpstr>
      <vt:lpstr>PowerPoint Presentation</vt:lpstr>
      <vt:lpstr>PowerPoint Presentation</vt:lpstr>
      <vt:lpstr>CODE</vt:lpstr>
      <vt:lpstr>!FUN</vt:lpstr>
      <vt:lpstr>PowerPoint Presentation</vt:lpstr>
      <vt:lpstr>CODE</vt:lpstr>
      <vt:lpstr>!FUN</vt:lpstr>
      <vt:lpstr>PowerPoint Presentation</vt:lpstr>
      <vt:lpstr>CODE</vt:lpstr>
      <vt:lpstr>!FUN</vt:lpstr>
      <vt:lpstr>PowerPoint Presentation</vt:lpstr>
      <vt:lpstr>CODE</vt:lpstr>
      <vt:lpstr>CONCLUSION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Clark</dc:creator>
  <cp:lastModifiedBy>Adam Clark</cp:lastModifiedBy>
  <cp:revision>22</cp:revision>
  <dcterms:created xsi:type="dcterms:W3CDTF">2012-03-18T21:49:53Z</dcterms:created>
  <dcterms:modified xsi:type="dcterms:W3CDTF">2012-03-20T04:31:21Z</dcterms:modified>
</cp:coreProperties>
</file>