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C953E2D-CBF9-4825-A276-DDE1191373B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038CEDE-9CF2-4168-BC2F-23EEF666FB3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80880" y="609480"/>
            <a:ext cx="8381160" cy="60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Instructions: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Sit every other seat and leave the front and back rows empty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electronic devices of any kind are permitted - use the clock in the lower right corner of the screen for the time.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Read the exam cover sheet in its entirety.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Come to the front with your exam if you have a question.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Your exam will not be graded if: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AutoNum type="alphaL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answers are not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completely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bubbled 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AutoNum type="alphaL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exam, short answer booklet, and scantron are not all turned 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 of consideration for your classmates, please leave quietly (gently close the door behind you).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Typos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2901</TotalTime>
  <Application>LibreOffice/5.1.6.2$Linux_X86_64 LibreOffice_project/10m0$Build-2</Application>
  <Words>124</Words>
  <Paragraphs>18</Paragraphs>
  <Company>UCSB Psych Dept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2011-08-10T17:35:21Z</dcterms:created>
  <dc:creator>Adam</dc:creator>
  <dc:description/>
  <dc:language>en-US</dc:language>
  <cp:lastModifiedBy>Adam </cp:lastModifiedBy>
  <dcterms:modified xsi:type="dcterms:W3CDTF">2018-04-05T14:26:49Z</dcterms:modified>
  <cp:revision>31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UCSB Psych Dept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