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3944B-4741-4DE3-95FC-2FFE166A69E1}" v="6" dt="2023-11-13T18:13:37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Cseresznye" userId="663ccb86-d864-48b1-b60d-8d6ac02fb507" providerId="ADAL" clId="{A223944B-4741-4DE3-95FC-2FFE166A69E1}"/>
    <pc:docChg chg="undo custSel addSld modSld">
      <pc:chgData name="Adam Cseresznye" userId="663ccb86-d864-48b1-b60d-8d6ac02fb507" providerId="ADAL" clId="{A223944B-4741-4DE3-95FC-2FFE166A69E1}" dt="2023-11-13T18:13:40.635" v="102" actId="11529"/>
      <pc:docMkLst>
        <pc:docMk/>
      </pc:docMkLst>
      <pc:sldChg chg="addSp delSp modSp new mod">
        <pc:chgData name="Adam Cseresznye" userId="663ccb86-d864-48b1-b60d-8d6ac02fb507" providerId="ADAL" clId="{A223944B-4741-4DE3-95FC-2FFE166A69E1}" dt="2023-11-13T18:13:40.635" v="102" actId="11529"/>
        <pc:sldMkLst>
          <pc:docMk/>
          <pc:sldMk cId="3243932748" sldId="256"/>
        </pc:sldMkLst>
        <pc:spChg chg="add mod">
          <ac:chgData name="Adam Cseresznye" userId="663ccb86-d864-48b1-b60d-8d6ac02fb507" providerId="ADAL" clId="{A223944B-4741-4DE3-95FC-2FFE166A69E1}" dt="2023-11-13T18:10:23.637" v="74" actId="208"/>
          <ac:spMkLst>
            <pc:docMk/>
            <pc:sldMk cId="3243932748" sldId="256"/>
            <ac:spMk id="6" creationId="{353AAA01-7C16-42CC-323A-9F2ED1162F80}"/>
          </ac:spMkLst>
        </pc:spChg>
        <pc:spChg chg="add mod">
          <ac:chgData name="Adam Cseresznye" userId="663ccb86-d864-48b1-b60d-8d6ac02fb507" providerId="ADAL" clId="{A223944B-4741-4DE3-95FC-2FFE166A69E1}" dt="2023-11-13T18:09:29.902" v="70" actId="1076"/>
          <ac:spMkLst>
            <pc:docMk/>
            <pc:sldMk cId="3243932748" sldId="256"/>
            <ac:spMk id="7" creationId="{36B558A3-E22E-898A-DD8A-08716C35566D}"/>
          </ac:spMkLst>
        </pc:spChg>
        <pc:spChg chg="add mod">
          <ac:chgData name="Adam Cseresznye" userId="663ccb86-d864-48b1-b60d-8d6ac02fb507" providerId="ADAL" clId="{A223944B-4741-4DE3-95FC-2FFE166A69E1}" dt="2023-11-13T18:08:53.127" v="66" actId="122"/>
          <ac:spMkLst>
            <pc:docMk/>
            <pc:sldMk cId="3243932748" sldId="256"/>
            <ac:spMk id="8" creationId="{77F92923-84B5-392C-3E9E-803B45E1F11E}"/>
          </ac:spMkLst>
        </pc:spChg>
        <pc:spChg chg="add del mod ord">
          <ac:chgData name="Adam Cseresznye" userId="663ccb86-d864-48b1-b60d-8d6ac02fb507" providerId="ADAL" clId="{A223944B-4741-4DE3-95FC-2FFE166A69E1}" dt="2023-11-13T18:13:40.635" v="102" actId="11529"/>
          <ac:spMkLst>
            <pc:docMk/>
            <pc:sldMk cId="3243932748" sldId="256"/>
            <ac:spMk id="9" creationId="{0EC8472C-4656-471E-A550-2C8F2B8E8BC2}"/>
          </ac:spMkLst>
        </pc:spChg>
        <pc:spChg chg="add del mod ord">
          <ac:chgData name="Adam Cseresznye" userId="663ccb86-d864-48b1-b60d-8d6ac02fb507" providerId="ADAL" clId="{A223944B-4741-4DE3-95FC-2FFE166A69E1}" dt="2023-11-13T18:13:37.230" v="95"/>
          <ac:spMkLst>
            <pc:docMk/>
            <pc:sldMk cId="3243932748" sldId="256"/>
            <ac:spMk id="10" creationId="{297B3354-8254-90B8-029A-44B224069AFD}"/>
          </ac:spMkLst>
        </pc:spChg>
        <pc:picChg chg="add mod">
          <ac:chgData name="Adam Cseresznye" userId="663ccb86-d864-48b1-b60d-8d6ac02fb507" providerId="ADAL" clId="{A223944B-4741-4DE3-95FC-2FFE166A69E1}" dt="2023-11-13T18:09:14.432" v="67" actId="1076"/>
          <ac:picMkLst>
            <pc:docMk/>
            <pc:sldMk cId="3243932748" sldId="256"/>
            <ac:picMk id="3" creationId="{640B32E6-2C55-9AD1-88E0-E99C505401AD}"/>
          </ac:picMkLst>
        </pc:picChg>
        <pc:picChg chg="add mod">
          <ac:chgData name="Adam Cseresznye" userId="663ccb86-d864-48b1-b60d-8d6ac02fb507" providerId="ADAL" clId="{A223944B-4741-4DE3-95FC-2FFE166A69E1}" dt="2023-11-13T18:09:19.037" v="68" actId="1076"/>
          <ac:picMkLst>
            <pc:docMk/>
            <pc:sldMk cId="3243932748" sldId="256"/>
            <ac:picMk id="5" creationId="{B78E1F0C-069C-67D8-185D-E4D8869689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6A95-F261-6C90-0B3B-A4439707D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3AB46-89B9-95D6-67E9-B12DD4B5B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877B-3A6E-8678-2042-B163C6C0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973-9280-7B6E-9782-163ECD3E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CAC3-8940-8C09-AA6E-23114464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3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1A5E-3D7E-F5CF-E613-78CE8089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D44B2-ADDB-6B1D-616C-4E5DE4894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93A4E-BA9A-42C5-D214-7F290602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C087-B0DF-031A-D0AF-0F7144EE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AB0E-731A-47E6-C3C0-76261A3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0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9366D-5E5B-8D89-8250-1745263C4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51A65-034D-39B6-F6B6-D4215081F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6AFB-B139-C696-0081-6985D740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04A4-CA17-A8A6-C529-710021B0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633-68CD-CA8D-4936-9014D0D3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68E1-204C-EFA5-47F2-8E857362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D359-7292-FCF7-1A5B-300E2B75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CAF69-5297-7891-F8FB-975DE7ED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4169-696C-A69F-0857-1EA17FEC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AB56-E158-75E4-28EC-69B050CD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842-10A7-D02E-28A6-0DD99B40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DC54-0C7F-71BC-4B49-D3B22BE4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1A08-FE80-4892-7988-3E7E8606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1AB5-C205-2A27-B27F-01635724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EB12-446E-B2F1-F8AE-2C77833C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A5CD-5614-C3E8-868C-6046A12E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787D-F442-D46A-42BE-C58CC5ABD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F6EB5-72BF-9272-2FA0-543E69D6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360EC-F657-87AB-76DF-19D1465F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087A-4570-31F8-40EF-1D557959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489B-860B-F78F-613E-FA1AC300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6ED5-9B3D-EC0D-97EA-549C9981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3327A-1001-B59E-5582-BECAA9F7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5A1A3-BA93-8CB9-684E-DC603E95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538D3-F517-F985-923D-1C8E00431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BD9F3-B197-2078-1D0F-8470E4DBD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B2A44-0B58-46B5-D790-3752487F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8683B-3616-5D0F-3998-E717B985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23C3E-CA08-5C14-FA08-6836DB6C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51E4-83B3-6273-8E06-B876BC59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FB3D2-CA65-C008-D219-3118C6FB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32FCA-6917-C340-A86E-116C0617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5ADC0-61E6-F0B4-19CD-AEEF2381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D3FD-6416-3CA0-7624-32786D91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355D6-AD29-5938-BB04-808F5C64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4E83A-BB87-E1BF-FD1E-D779A4EF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DD1F-23D5-D556-A280-B4DA52CE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DAAA-B88E-58CE-B11B-D04AB4C9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B56C9-AC3D-1585-E1C3-1A76C2F1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4E576-DCA3-B53E-7B56-F4B4194E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F8D35-5AD7-EE50-F98E-228A50C2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15BF3-676F-779D-61B7-0E1AC3D6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2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8EB7-DD10-5AD2-CB63-3AFB50D0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0A548-FF74-7017-ED72-C5E87677C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BA03C-A8A6-A9DA-B1A9-BB9CB7632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E2C99-6AEB-8066-3DF7-7EEBA33A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0BF25-13C3-1E16-5922-9DCC188C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94E83-88DD-C21F-BCEB-16364B8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C35A2-CED8-E5E6-058D-C18E8D85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DADF-D617-57EC-43EA-A1269A614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15A7F-5C83-ED17-7904-7069AA180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46CC-EFAC-49BF-BC03-6A8AE1415E9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DBA9-DA56-E2EC-E6C8-293F27058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E2E5-78B6-5A6C-7D05-996EC45EB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5854-3451-47C1-A696-A7C2A452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40B32E6-2C55-9AD1-88E0-E99C50540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9" y="714391"/>
            <a:ext cx="6500423" cy="5578323"/>
          </a:xfrm>
          <a:prstGeom prst="rect">
            <a:avLst/>
          </a:prstGeom>
        </p:spPr>
      </p:pic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B78E1F0C-069C-67D8-185D-E4D886968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73" y="1430476"/>
            <a:ext cx="6096528" cy="4968671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353AAA01-7C16-42CC-323A-9F2ED1162F80}"/>
              </a:ext>
            </a:extLst>
          </p:cNvPr>
          <p:cNvSpPr/>
          <p:nvPr/>
        </p:nvSpPr>
        <p:spPr>
          <a:xfrm rot="16200000" flipH="1">
            <a:off x="5815064" y="-622110"/>
            <a:ext cx="1171644" cy="2933529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558A3-E22E-898A-DD8A-08716C35566D}"/>
              </a:ext>
            </a:extLst>
          </p:cNvPr>
          <p:cNvSpPr txBox="1"/>
          <p:nvPr/>
        </p:nvSpPr>
        <p:spPr>
          <a:xfrm>
            <a:off x="1774282" y="22802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CP-Seeker’s Output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92923-84B5-392C-3E9E-803B45E1F11E}"/>
              </a:ext>
            </a:extLst>
          </p:cNvPr>
          <p:cNvSpPr txBox="1"/>
          <p:nvPr/>
        </p:nvSpPr>
        <p:spPr>
          <a:xfrm>
            <a:off x="7641162" y="458853"/>
            <a:ext cx="3417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CP-Seeker Post-Processing App</a:t>
            </a:r>
          </a:p>
          <a:p>
            <a:pPr algn="ctr"/>
            <a:b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3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Cseresznye</dc:creator>
  <cp:lastModifiedBy>Adam Cseresznye</cp:lastModifiedBy>
  <cp:revision>1</cp:revision>
  <dcterms:created xsi:type="dcterms:W3CDTF">2023-11-13T18:04:05Z</dcterms:created>
  <dcterms:modified xsi:type="dcterms:W3CDTF">2023-11-13T18:13:46Z</dcterms:modified>
</cp:coreProperties>
</file>