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0512-6526-464C-A9BD-C5D4F316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2E54C-4DA3-7049-BE86-B5B7A6B1C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48A17-EC3E-394D-BAE0-4210CEAF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6B3E-9284-FC40-8432-D77D517FFC1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EFAB7-DCB8-3341-93BB-1BF4E2F2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8F7AE-A271-B043-85C6-9D331408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BFF-2955-8B4F-AC02-397F4F36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1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3044-1F86-2C4E-B983-63B5224B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CCA75-1EBE-674F-ABB1-A9E6FB62D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16EF2-FB79-7B4A-B151-171939C5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6B3E-9284-FC40-8432-D77D517FFC1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C1BD7-AD8D-BC4E-9C09-DD28AD01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AB6E5-4BAA-514B-BF21-CD9D1807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BFF-2955-8B4F-AC02-397F4F36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5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852A2-72AE-0448-8AF8-E0916A747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15B97-56F6-454E-9B3A-D36A420C7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3FE4E-1540-7245-82F7-A699C7C6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6B3E-9284-FC40-8432-D77D517FFC1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38E81-2FF6-C245-A41A-2E902EA2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581F7-CD4D-DC4E-84F9-153FCE11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BFF-2955-8B4F-AC02-397F4F36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3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EA88-FE84-254C-B208-4C4F2AD0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209A-8A07-CA4B-8D35-DD9DE117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56BC8-5FFE-B24E-8144-B3F996EF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6B3E-9284-FC40-8432-D77D517FFC1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A5B31-2F2E-BE42-BBC9-CB6B7A76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4E0BE-5E7B-5641-941F-5A650519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BFF-2955-8B4F-AC02-397F4F36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DD61-84C2-314D-9F83-8BA6E7B0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34976-D2D4-0348-98A5-F3A699B2E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06FD0-C05A-3149-8AF0-69895EE8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6B3E-9284-FC40-8432-D77D517FFC1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CC234-CF80-754A-AAF3-11EDABDA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A678B-5C90-314D-8924-1AF15E35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BFF-2955-8B4F-AC02-397F4F36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0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9067-FEBE-AC48-BE06-B7E3AE08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51598-B129-354C-8892-1364F3C2C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5B8C0-FD30-194D-AF01-1836EEAD8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2B0A7-CA66-3A4A-BADE-8F41F79E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6B3E-9284-FC40-8432-D77D517FFC1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585FF-BEE7-B84F-B849-C323FDE6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85DEE-77E7-3D49-81D2-4345B91C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BFF-2955-8B4F-AC02-397F4F36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0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B57E-E4A1-8943-884A-978BD2A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4DE3-937D-9B46-B6FE-F0F177E5D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BECC0-D7A8-9D44-83FE-AB9F45B64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23EAB-576F-DA41-B3CD-D20FEB8CA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FE44A-00C2-A14C-9097-D4E8B7DB5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24FD0-0617-934A-9D79-AD37BE9F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6B3E-9284-FC40-8432-D77D517FFC1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949D7-3D7B-544C-A0EE-3022C725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E01AB-2ECE-AD43-B698-0BE69D4A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BFF-2955-8B4F-AC02-397F4F36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3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D8498-73E4-3546-94DA-21BB5D77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5408D-3B2F-1E41-8AED-E2D86ECF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6B3E-9284-FC40-8432-D77D517FFC1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8673C-BFE0-B34D-8624-F30A0D12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04097-D87A-D947-85BF-633AFB9D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BFF-2955-8B4F-AC02-397F4F36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3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82508-18C5-CE49-9A2D-A6ABC4B6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6B3E-9284-FC40-8432-D77D517FFC1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7E9BC-082A-2F48-A135-F35FBE78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284A5-12DE-C042-B8BE-2CE26AE1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BFF-2955-8B4F-AC02-397F4F36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5FD5-07F1-D145-8C15-77A987883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EF18-8877-DB4C-94F7-2D382E9B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9DB11-661A-6848-8E7D-AEBE720C0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949CF-3442-5B4E-82BA-7408B214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6B3E-9284-FC40-8432-D77D517FFC1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DC9AC-24BA-694E-8ECC-261BD701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95E7C-3BE5-5D4C-970D-527D0AE2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BFF-2955-8B4F-AC02-397F4F36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4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DB7B-BCCD-144E-B079-B6EFBE79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23B15-C4C4-2543-BD29-4BF3C1FFE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A703B-6220-E448-8AD7-1D83E1026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34B58-00DE-E944-A730-9539FC7F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6B3E-9284-FC40-8432-D77D517FFC1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A50A5-DDAA-554D-9A1B-E7DCE6C6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56623-8A72-474E-BD4F-17E81BC4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BFF-2955-8B4F-AC02-397F4F36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4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CB1DF-CDB1-7743-858A-BEA469E2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B4812-7412-D741-84D8-F0519379B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B71F6-8000-8743-AD4D-1B969B947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6B3E-9284-FC40-8432-D77D517FFC1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973F-2268-E343-8764-C47CD8F0D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3374B-BA6C-8448-9EA5-B08D29349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70BFF-2955-8B4F-AC02-397F4F36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4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06AD-1DFB-AC40-B73E-E18F49820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in the Characterization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788DF-5DCF-7F46-9CA8-29B6A6AA0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5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A3C5-F26A-3547-BD18-BC8FEC36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9FEA-E99D-BF4B-83FE-A206C48EB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  <a:p>
            <a:r>
              <a:rPr lang="en-US" dirty="0"/>
              <a:t>Data Engineering</a:t>
            </a:r>
          </a:p>
          <a:p>
            <a:r>
              <a:rPr lang="en-US" dirty="0"/>
              <a:t>Data Analyst</a:t>
            </a:r>
          </a:p>
          <a:p>
            <a:r>
              <a:rPr lang="en-US"/>
              <a:t>Inference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35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13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Science in the Characterization Team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the Characterization Team</dc:title>
  <dc:creator>ADAM YANG</dc:creator>
  <cp:lastModifiedBy>ADAM YANG</cp:lastModifiedBy>
  <cp:revision>3</cp:revision>
  <dcterms:created xsi:type="dcterms:W3CDTF">2021-02-11T18:39:49Z</dcterms:created>
  <dcterms:modified xsi:type="dcterms:W3CDTF">2021-02-12T16:22:06Z</dcterms:modified>
</cp:coreProperties>
</file>