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0909-E209-F14B-B7C1-599C2DE84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3BA56-F5A0-3A44-9F9B-BC0D87E1D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4359-8C96-C74B-AA14-F9D883DF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DE01-A407-CF41-A2DC-9147DB58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538F6-F529-5747-AF8C-A97F2349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B73A-23A6-A242-8CC2-2BC73244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1A359-D98E-9D41-907B-9A2EC9A1A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36661-0AAA-B546-A242-467CBFC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3333-D068-D943-9F6A-E232820A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08AA-8737-8B48-8A7C-FBD26C73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ECE96-246A-2545-B632-E545E2EE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4D0C-B142-064F-BEF8-4F9618566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3362-79AC-3E4D-99CF-F89E8F7C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BAF6-54E9-6947-8CD5-D4795408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9756-1EC3-7F4C-9A1D-77B01FA4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AC23-1F63-4C4A-82C7-6E5CE92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9EB5-E4E6-7549-8E4C-7266445C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9FA3-1684-004C-A383-208F14CA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88FA-AEE7-0141-9577-FA4414F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8955-22C0-2847-A698-CEAB99E5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2E65-6447-FC49-ACED-72EB2F1B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4ABC9-9859-B346-925C-E3758E83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9510-DF21-604C-845B-2EC0C41B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B3B8-3BC7-A64A-919E-AC80F002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7F8-D42B-484E-97F1-66A756AA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DAD7-3AC2-0F47-BFF7-93021FAE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D913-ABB0-7E49-93C7-EA3F1E016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FD59D-A25D-D646-AD2E-EF7C82951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A3834-F61A-424A-BB2F-55126C74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5EDBB-0C32-8044-9A3C-65D9C29F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ACD60-9DFD-E144-8DCC-34146E51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F412-CE06-F145-968C-DD889994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CCBE7-D490-B743-818C-EBC2D647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CA4DB-E9B1-B04A-AD83-8BFC435E6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A4C1A-DC46-2746-ACD9-4485B7971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0E1CA-BE14-E24B-A251-62854E5E4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31A8C-0A6D-6945-B6F5-F1EA7E0C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4BD75-773F-B54D-8678-EA242C78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AB182-3348-2A4F-A64F-9602D3AC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FA5F-C691-5744-BBE0-5F108C56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83D8B-DB66-5040-B6AC-3657EE74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B8707-FFBA-3945-89FD-F154059D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C7356-F79D-3D4C-AB78-FCC9023E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EB0DB-D93C-EA41-A4ED-794C3D2F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DA31-29D8-E345-B9E4-A90844AC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803A-CF03-5447-9D8F-B1D47282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F3A5-18F3-BE4A-B2B3-EB89AEA7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8151-7F97-F94E-99A0-7BB1CA9F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032A7-3835-9447-BFEA-AC1761EC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1F1A9-9D9F-0645-899E-EB5B6CFF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AC38-E3D2-404C-9642-C1FDD233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88A33-2C71-C84D-BDF4-B3595F9E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5CA8-34A1-554E-A6ED-71ACC953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7DBB1-8427-C144-AD38-833C7D93A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83076-47A1-8A49-B9C5-14FA8F910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D01C-6C81-4446-98A9-84C18045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532EA-1499-F84D-98CE-6B838009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64EE-347A-864C-97D8-D668EF0D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6D1AC-5FED-C144-8CD6-3825F387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7A227-B4A1-3A4D-A935-CCAB5F19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77D3-489A-DC44-92AD-9ED1DF54C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4B8A-1CBF-E141-B621-1C4F977CC81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122C-8B78-B842-88FD-DBCC2EE8E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549D-AA78-C147-9EEA-A0B6C215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94A5-5071-ED42-9F2D-82C62B6C9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FAC-490B-8C44-90D3-8571DCB73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Nearest Neighbors and K 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A1E3-DD47-EF42-84A1-D55948A2D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Yang</a:t>
            </a:r>
          </a:p>
          <a:p>
            <a:r>
              <a:rPr lang="en-US"/>
              <a:t>4/20/2021</a:t>
            </a:r>
          </a:p>
        </p:txBody>
      </p:sp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0E5A-740F-1244-B6C5-AEC5C1EF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8B3E-1237-5340-8F2C-9D6164F7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 Nearest Neighbors and K Means Clustering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 and K Means Clustering</dc:title>
  <dc:creator>ADAM YANG</dc:creator>
  <cp:lastModifiedBy>ADAM YANG</cp:lastModifiedBy>
  <cp:revision>1</cp:revision>
  <dcterms:created xsi:type="dcterms:W3CDTF">2021-04-20T20:50:33Z</dcterms:created>
  <dcterms:modified xsi:type="dcterms:W3CDTF">2021-04-20T20:51:08Z</dcterms:modified>
</cp:coreProperties>
</file>